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DBD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5A5F-3DE8-4FB6-85C9-47F79AD5E00F}" type="datetimeFigureOut">
              <a:rPr lang="es-ES" smtClean="0"/>
              <a:pPr/>
              <a:t>29/04/2014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610B2-E82B-43C0-BBFD-296AE9D698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10B2-E82B-43C0-BBFD-296AE9D698C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610B2-E82B-43C0-BBFD-296AE9D698CC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29CC-7177-4B20-A112-5352A8DCDB96}" type="datetime1">
              <a:rPr lang="es-ES" smtClean="0"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2EB0-0C46-4AD2-ADCB-A5BFC106AEF9}" type="datetime1">
              <a:rPr lang="es-ES" smtClean="0"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D4D8-56D6-493E-AD10-30340902E34D}" type="datetime1">
              <a:rPr lang="es-ES" smtClean="0"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5D2A-B2BC-4FA6-AA2D-4C5C98592AC1}" type="datetime1">
              <a:rPr lang="es-ES" smtClean="0"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1DF2-63BA-421C-9CE5-39DAA432428D}" type="datetime1">
              <a:rPr lang="es-ES" smtClean="0"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62-0D1E-42F9-A661-99976006F474}" type="datetime1">
              <a:rPr lang="es-ES" smtClean="0"/>
              <a:t>29/04/2014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6741-8FAD-44B3-A1D8-16E2D9A84C7C}" type="datetime1">
              <a:rPr lang="es-ES" smtClean="0"/>
              <a:t>29/04/2014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FCAC-4F8B-4D6A-BE06-9F9525CB24FA}" type="datetime1">
              <a:rPr lang="es-ES" smtClean="0"/>
              <a:t>29/04/2014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2ACC-3CD1-4F84-84AA-9DB4DF1FF816}" type="datetime1">
              <a:rPr lang="es-ES" smtClean="0"/>
              <a:t>29/04/2014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FEE4-E559-4BD0-B468-2827DA2E4E61}" type="datetime1">
              <a:rPr lang="es-ES" smtClean="0"/>
              <a:t>29/04/2014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5761-E47F-48B3-8EBA-2FC09607303E}" type="datetime1">
              <a:rPr lang="es-ES" smtClean="0"/>
              <a:t>29/04/2014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9000">
              <a:schemeClr val="accent2">
                <a:lumMod val="75000"/>
                <a:alpha val="63000"/>
              </a:schemeClr>
            </a:gs>
            <a:gs pos="32000">
              <a:srgbClr val="0DBDB5">
                <a:alpha val="4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CD8B-BA0E-440C-B0C5-71BFAD650BEB}" type="datetime1">
              <a:rPr lang="es-ES" smtClean="0"/>
              <a:t>29/04/2014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E8DD-967B-4117-B4B9-8FE7C3AD26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ansa.no/Documents/dp_madrid_dg_im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6751267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2714612" y="214290"/>
            <a:ext cx="2656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MADRID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00826" y="578645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Pablo Salvador</a:t>
            </a:r>
          </a:p>
          <a:p>
            <a:pPr algn="ctr"/>
            <a:r>
              <a:rPr lang="es-ES" b="1" dirty="0" smtClean="0"/>
              <a:t>5º A</a:t>
            </a:r>
            <a:endParaRPr lang="es-ES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71802" y="357166"/>
            <a:ext cx="2691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museos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https://encrypted-tbn0.gstatic.com/images?q=tbn:ANd9GcT7lQH_m5htH51joJoC40CVPlyUNGqfxxAOKFetItnMbwTVbPAJsEho24G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5327623" cy="33817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4" name="Picture 4" descr="https://encrypted-tbn3.gstatic.com/images?q=tbn:ANd9GcQ-jyMEhNPqaUwr6douf-3ci2FSpqzBlP57unkV9DlvLddMO-F782RGnQ5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256"/>
            <a:ext cx="3448598" cy="20955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vanitatis.com/cache/2012/11/06/83cal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000232" y="0"/>
            <a:ext cx="4694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gastronomía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098" name="AutoShape 2" descr="Cocido montañé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0" name="AutoShape 4" descr="Tortilla de pata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2" name="AutoShape 2" descr="data:image/jpeg;base64,/9j/4AAQSkZJRgABAQAAAQABAAD/2wCEAAkGBhQSERQUExQUFRUWFxgUGRcVFxQXGBgWFxUXFxcWGBUXHCYeFxwkGRQUHy8gIycpLCwsFR4xNTAqNSYsLCkBCQoKDgwOGg8PGiwkHyQpLCwsLCwsLCwtLCwsLCwsLCwsLCwsLCksLCwsLCwsLCksLCwsLCwsLCwsLCwsLCwsLP/AABEIAIwBaAMBIgACEQEDEQH/xAAcAAACAwEBAQEAAAAAAAAAAAAFBgMEBwIBAAj/xAA7EAABAwIEAwYEBQMEAgMAAAABAgMRACEEBRIxBkFREyJhcYGRBzKhsRRCUsHRI+HwYnKS8TOCFRZT/8QAGQEAAwEBAQAAAAAAAAAAAAAAAgMEAQUA/8QALxEAAgIBBAEDAgUEAwEAAAAAAQIAEQMEEiExQRMiUTJxFGGhscEFQpHwUuHxFf/aAAwDAQACEQMRAD8AYwmvAi9TJRXxTURlc8Ka9Cal010E1s9ItFfaKm017or02QaK+0VMqBvQvHZ623zvWEgdzVUt1LpTXjpQhJW4oJSLkkxbzO1LOYcYoZQXXNvyp5k8gBWXcQcVP41f9RRCOTYPdHn+o0SLu5mP7TXmaZmvxWwrXdYSXlbSmyf+R39JoMPiDi3rw00nyKj7kj7UiYZkJqZzEE7G1Ea8RmPGT3HDG8Tuxd0ewvQs8TLmTel8GakmlGpamKo7YbjTSkdy/iagxXxJxUQlSUD/AEpE+5pQmupkQaAACG2LjiF8Rx9jFCDiXo6BWn6pg0IfzlazKlrUeqlKUfcmqT2HM2BPlU2GyN9fytLPpH3p4QGRFypqqnxxxrw4s1f/APpeKiS3HmoftXyeEnueke5rdqiZvYwecR418Hj1q2rh1wGJFfLyBwc/pXqE22lbta+7Q165gVJrgJNZQhe6dBw1IHDUYbNeqkVlTQTOjiTXSceRzqbC5LiHbtsuKHUC3ubURwvA+JX8yQjzufYW+tZtE9vPzKWH4geR8rrqf9ri0/Y0VwnH2LRYYhwjoo6vvXrnBobEuL/YVULrDW3ePgP3rNt9TDkA7qMGG4zfXGpAV4xFFU5qhY74CfrSMvPzshIHnf7VSxONdX8yj5C32r3o/ME5/wDiI8YvOcM3+YT6k+woPieO1CQ2D5m396UlA18MMTTVxosQ2TI8I4ziR5z5nCB0Tb+9DF4j1qy1lwO5rxWGEhKbmmBl8RZxP5lUOHpUjeHWrZJPoac8l4D7RrtVLAgxH89KYstwzbUApB9qUdQo6jRpWq5nGH4bfXsg0SY4HeO4itWwwbUO6BVnsR0r3qkxfpgdzMsP8PVc6K4XgNI3p3LdclFCXaEFEC4LIW29gKvhurJRXOihhSvor6p9FfV6ZCITXykVIkV0U0UycpRauwiu0Jr511KASowBWzJ5poXmeetsi5v0oHnvF0yhr3pPxGMJMqMnxqd8vhZbi0xPLQ5mXFDjhIHdH1oR+LAlajYXJNDsVjhQbP8AH91KAd7nyoceM5G5j8uRcSe3uUc6zdWIdKj8oskdB/NQMorjCsFRirL6NJiugeOBOcg8mehdd6qgBr7VSiJUrhZYSqpAaqfiAK+/FCh2GNGdZcmvZql+Kr1L9CUMYM4hvKcWhCwV7eAn6U74fjdhA7rLio5wgA+5ke1Zm2uaYMmwxVQsWUcTQuPI1tGXF8eqUIThwPFS5+gTQ08QOq/Kgf8AI/vUT+BKTYfvUmEy9S1aQDPSKlbK/RnQXT6YC/5kBxThMnT6D+9eqW4sxa/QUxs8KrtIjzq8jh4tQoCfIUr1vkwGOEdCKeI4ccIE8/CpMPwM4oTaj+Y5mrWlMRVtriENwFUBzZK4m+na2AIEwfw3WT3zbwtTvw9wbg8OCpaUqV1IKj6b0Oe4xSUyg7b0IXxOVGyqT+MzDpZO2lOTs1GrNeK0tyhjDlXKVEJHsJP2pfeYxj4J1JbB/QI+pk1eybNELPeiaIZjijp7p9q06/IeIgaQKaMy/OskcSe+oqPUkn71XwXCanLkwKYczxRUSDvVJh5STYkeVXY9S222jD/T1bkQceEli4v0qnmWSPs/Mi3UcvOtSyZ5LiR1+tSZ/gy4iCkeY/ik4/6ijMQ/EU+lKGhMUM14UmmfMcrAVEUMfyogSKuVw3IgHGV8QQ44RXWXYjSqTevcS2RuKrtmm9iI/ujfhs6nZRT5EifOKtNY5QMg+96Tm1EVeZx5FTNj+JWuT5j4zniQmCClfUXSf4oplvE4JCXLeNZ+zi5i9XUudaDcyzWwq81REKEi9eFukPJ+IlsEAypHTpT9gMWh5AUgzNUIwac/LibGeZGW65LdXC1Xhao6iZT7OvqtFqvq2p65EnFiu/xQrocJOfqNcYjhtaElSlQEiTWU03idrzFKElSjAFIuf8SqeJAsjp1qtnGcFZ0g90fWgbztTO5PAnQw4AvuM9exMbUJxmM3rzF42g7rxJpmLFfM3LlrgS0nEalCh+Pc1OHwt7VOx81VlJuTViCpA5LmetrKdq8KqkZanerCcMVHugnyFeLAQ1xsZU1mpG8A4saglRHgKJYLKSVgEECb1uvC/CzKcOkaQZFQ6jWDFQAuP/D0LafnhOCJqyzlClEAAknlW8Y34fYZSioJg0Bd4SLL6VtgFI61Kf6mD+UpxafEZnDvBr6BqU2Y3muMNkRV8omt1bxKVDSqPEVXGSsoMpSKn/8AosRzKERF4KzGkZMQoSIoyjBKAGn7U65y2z8qQNXQC81xliAJS6Ab2OxA6UR1TnmUVi23Ut8KZMlLQccSFLNx0Aogp1pDgUUgKNrVOnFoCITYgQBSlnJWJUmSa5bHJkzcmIRFa7j5+GS5CqkcYATypByPjJY7ihBHWjGLzdTieY8RRlCDTCB6bX3xJMbkQdUVJgEUru5ee2JIKgLVfx3EakaUoJUonTpAkk1Xwmb4guhBw6xJ5pj61VjV0W40K1dyPH5IstKLbZvSZisteb/KsHpBrZjmBQm6YgbRVZvHpdQToB9KXj1jLdrcAljEzhzIHnWUr1aSqYEXEGJPtTI5kbiG7uFSh0qPE5oMPsLRaP4pfwvFZU5JMDeDYVtnJ7gIfuPmW18I4gLkkKBvvFV8ywSmNOtNlDlyq65xctz/AMYiDeb71OnGdsgIdMkmPLxohkYH3DieG4dmBcNmwbOpPKjeEzxT9gD7VyvKmWUyu5HWmjhBLRZ1toBmZ62MVjJjbmp7Lk9t9wYrJ2SJcSfOKFZhwahY1MqKfA3FP2NbC2Vg2n6Ut5bj0GWxbSdPn40oO+M2pk6tuB/KZdn2TraMLT/7Dal1zCRtW1Zxl6FpUFCQazLOcoLKyOXI11tNq942t3MOAObEX9q9CqupaBMGocTgynyq7uJKFZ429FE8LjOtB0ipmlxQMtw1NRibdonlGdrw69Quk7p/el/CPzV4Xqb6THEBxRm1ZS2nENJcbMg/Twq2cmNZt8OuKjhcR2Sz/RcMX/KrkfXatlbcBroY2DCcXLjONqi8rJVV5TKVivqZQirMlMUgfFLiHQ2nDoPeXdcckjYep+1Oy16UknYAk+QrBM/zUv4hx0/mJgdEjYewpObJS1HabFufnxBqkk0JzB+LTRd1fdpczDvKMVIgszquaEGvuyaiqdeGiiGVZMXFDxqs5FRbMkXC+Rqg5lqK8bZmm57hUIcAWoEeFF+FeBm3QtbkwVEJHgDualbWIE3XKV02xrYcRGbwlqP5LiUt2KQa0JPw1w5SY1Dxk0Dxfw7cbulQUPGo21SZBzLsZxdSLAZGvEKKkgJFaHkwUygJUZgUm5TinWu44mI2jY0RzDN1tp1QYFc/IzsaAmZRv48RpcxgJN71CoKKFRBpEGdLU4N4NM+WY5YQrULH60opsNtFHHtHEHOYV1SyUiOe+9DswzxxCkplSTtEHemAZkkGJqVBCu8QlQHMi4rMbDcLWNLGoJweGv2znzkQkdB1jrUb6rkf59avZssDs9JB3mNxfn7UkcS8Vi6G95ur9q6CqzmhFrQFmN4xyUqJJSoREEwB5HrXeEzRsq0ykE8zt71lmH4hUgnUSsHcGu2cydUO0g6ZgRypjaRvM1WRjU1hrhTDLXJPe3MH+KJYvJUdkUJJFrHeljgbGpCdbi5JtHO3WmgZ2hRhNvE2FcrI7I1E9TXxsG4gbJ+DQhwOuEqUkyB4jnTCxmIV4KHI0IzHPOzB/qJpeyrMf6q1BYN5jr5V7dky+4+JpTdy00RKgd4qPtkmQORg2iqCH5AO3OvFP9KVuMn2RT4/wulIdSm06VeHjSG08Jvy2j+9anmpDgU0r8ySKydbBbcUhV1JVG1vOuzpG3LR7hn21DDWaEx3Uxta0ecUWwWZAqAkGBJJ3HhPnSwGJOkEbyo8hVxR0ogKSomw09KYyAzbmmNssvtGb0E/+e/CK0IB0jmOXpVbh/PAhoIIND8e+DqJO/KpNoBqaq33Dr3G5cQQDM2tzozluDT2ZVpAUYVb/OlZ3k4bDgKlQALDqab2OJRsbCN+tY4CXMbGapYUzFKSCDtFLGcYYOJ07nkasYzMdVwaBqzUpWD+m9LxBuxDRSDBL+Tkcqg7ApsoW+1F3s67Q2TFV8QoqFdLFkyf3CXOmNx1F/GYTSZG1QoTNX3UkWO1cYvBdmEqCgdQm3Lzq0Nc5j4thkbCiKMMqkCgyFTRfA/KR5UpxPCSYg2tyvWx8CZ/+IwaSTK0dxXjGx9RWNv7U5fB/GQ860fzICh/6qj7KFHhPMl1QFXNXQCb19XKn+Qr6qrAnOq5T4yxRRgX1DfRH/IhP71hJXW3cfpnL8RHIJPstJrEDSc0q0nmeKMml59UepNMSkbe9L+atwr3+80lPiWtKqO8aM5fidMCh2DRF6It9TXs1EVLNItHdDLWJKiJp1yZehKU0pZOwAO0V6D96YMqc1K1dDXFz19IjtQ4c/aO+HeAEVA+95EUN/Hgc6quZmOtIJ4qQqlm5exWHSQJ6+wpfzBovLKG1dwRv4VcOYTausuYUorTp0XsoiJm5o8OTbceooe6V8HkylESQAkxYbxRLMLCBt4Vy7iyxCTBJNiP3qyysGyxM9KHK5drJ4gn5io1gVvPaUAgA3PQUXfddQopQAEpAABtNEMdmHYp0tATIkp5DyHhS/jcaVd8L3nc+805ELUZu++4N4i4n0pKNBQ8fy+f5p6b0j4zLz2fazaQIP5iTcj+KcMW0zinW+0Vp0TqP6h+meQpmWxh0slkIQW1WKQBH+eNWDMNOBwbi3XfwJibhorkGa9l8wkfSrbnB7gdW2I0puFHmncHz/emnhz4WJeTqLtgYsKuyajFt5MmRXxnfUHZbjD33GkQnaDsJ6UPzPix5BCdidoufQVr2ScGJZSUKWFp5SkfU86R3+HdGbFwpSGGhN/1RYgeZ+lc5Hws5JFio053YUvcH5VwViMUpKnlFCLFU/NB5AdaNZnwf2CQ5hkOCOZO9HkpexCgWgEtm2tRgQBvG59KtOrfWUtJKUpTBUvcSOQBvNqS2o5o8D4jObu4J4ZxS3GtS1JChYiYtyN7TRU+dQjh9oKWUqVKrq0kAbbxsJrpeLYQgapKojcn3NS5NpNrN2k9QRj1rCwUkTtE7jpQ5/K21rktaluW3NiOmmiWYIYcaKkhYc1WUiTpMC56D2qunGLRp0nVy1yAJ69OtV4xSgiPFEcjqK2YcNXWGVFS/wD8olZ2m/PehDGYpalKknUO6ZF0kG4rUnsE00pDziyXFC2gAKnkD1F6Xsfw868klbRkL1BQSPlvIte83qpcw+l5K3JtIJyXDOYhepKilHUjpVzMOFkuJ/puLCx1MhR61DiFYtMdg2oJTAJA0pk8iT5GnHJsxBYl0BKwO8iALjp51mbctMn+/eZXjuZO92uHc0Ogg9eR8QasJzjvC5ArU3mMLi/6TiQFR3Z5T48jWY8X8IuYFwyCWj8q+XkehpuJ1ymmFGYXfHwZK1nN4Brp54LmelL7BnaiWFwDi9uV7+FGcKofiMTLuljBgzRnDZes9ADQ7IcL2r6GyY1EyekAk/aPWn1vhhKYIXqA5Hek5sqoavmWeoq9wJheHUq+YSatZ/kyG8OpQb2E7Xop+JLZhtN94jkPA1SzvjAuNqSQJ2/saixks24sZjFsn0jiZwxiEwZHlRLCIiaFow8r8Jn0ougQL11mrxI+fM8eV16UZ+GTxGPSBzbcH2P7UuYx+1Nvwbw+rGrcIshoif8AUoj9kmm4lkepbipsOGZ5mvK4exXJNfU/cBwJDRMnzrChzDuoOykKT7isIxOE0kpMBSSQfGK/QLiZBHURWNca4Eod1iwNleYt9azILhYW2mLiRPX/ADlQ/N8HqTIFxv6f5HtRNJ1XG/3rwqmZ9oF+WwqTlTOmCGEX8KirpaGne9dP4PSZGx+9T4bBKXMRYTcxavMebluPkcSxg1KUAPCmbJjMJETSq24tA7ogbSetG8iQA7KXCokC0CEmJIHWuZnQgFprCuDLud45TIMpUf8Aakn6ilNfFxUYSPU/xTtmeYOaVDwIrPMo4XexDikpEeMT6xWaX03UnIKqDbKBUa8mQHSCp4jaY5GmM5gGxoW8SeXl1oJwXkgacebeUZI7ptuBYwfGiwy5pa21rkkCRo/VPyqB3/vS8iKT+XzMY80bkoy9LqZSskg7zRcMBtFyBA35+YmqjOXdkV6VQLK+UWMyRAt/3Stj3MS64rSruA3UbW8vKkjGS20eIH1c3xJU8SBDjgUlxYVISZCo2kq02FyfShQYcKyVLCgbACZANlQmwFp96AM5p2TzmoLU0QRove4N4Pga7a4xm0QJiD8xHKehjpXXXAVHtHiLZ1vuow43IkKTeWyqCki+k/ltzk7jkK8adU2ShRlSbGNp8+e9BcrzwgqQpRU2u0EklPik8j9KJYBSVCEnUUiSSQJ/v+9KdGIpo5HC8iMeBzJpCVF5MgR96acmzgLQC2lKR+WRY+VZ41ln4kFtWoJMEhBuYIMAkGPOmfAJDehBStDaEwJ3taNURzqDLhpbB5+J4rv/AN/iMzubLG6CedhNJWYYN7GKcmWzcmwFhsB1NOTK0lAIJiK7dUgJk/WkYnOM2eYngdCoBwOMU0ww2oHupAAmSEiwufCrgYLyZCilPKBN7bjmKq45vtCST6/9VQxLq0JCUzYzMn6DetA3HcY37dwhmmCUE6U4ghUWlI0n2uPrSPn7zzJAUAR16+tT5pn6iqD+W3ObXvUrWZodaUh0AiJB5pPhT8WMoQWFiNBZV4MscMalYfUvZ3VA2MXAv4xNe4CQ4EgyZiDEeXlV/hVSOwKFKCgDpFrhI2+kUQznNMO03LTaQo9BcmN5q0uBcSH5Iq7g3Pc5aaACzqcFwBMDlaieW4jEAiUQ2U2kgkTyid6DYDI0rcS8/wB8m4A2RBkH6U1qzTRBixNiRvFrE1HlyIJ5uFCqJ7i090BVyRcHYeQoMnCNKVOgHSbgzB5THMVPmuZFwpVMAWPjQJ3MYXv1/wCqjDPZKGYmM1PMxQ4nEILaTpMFRH5dJt6R9qb8Xl6cS0W3UyhVoPlypawub9nJJBBBHh4fWirWPU433kkT8syPWN+Rp6szAWOvM9kB4uZnn/BjmDelHfaJ7p6eCqYsiwkMy4ADGoAbi5F/amXOctecaSjUjsxcndRHI71DkGXoSsNrCyhU6jNpA7s9JmugcrOAH7grtVbEEcO8MrQ4XCmFr+RJ5JO6j/nKmDMsKWANa5UT7eVHMe6wyg6LKAgSZ+9Z9nvEJWookd4cxMHrNR5VOR6PP8QkcubriXXczVrSr5jtPh41T4jwSHUFxAhY3A/NQPC45QUU3PKrOJzBUaRz36+nSnY8TqwqNJC0VgvDMxv6+nKuX3Y8q7de5UGx+NrqqpYybJkrkznGYgVsHwiyvs2TPzr7yvCbJH/Ee81lXCuVdu6FOf8AjSf+ShcJHh1rb+DwENrWbalQB4J/uT7VWBt4nKyPuNxoOESL19Q7GY6RY19QlwvAEEKT2YcbN6TOO8rGsyO44CfXY/cGnPDC9VuJcp/EMlI+dPeQfHp5EW9qeV3LEbqafnvGsllwpO24PUdamaeCt9+tGs4wOsFKgQoWjYgg0nuamlQr+xqYrulyZNsMdlYzJ86rrw5Hyn0r3B5qDZUEVf7CRKD6Gp2QiXY81dQUFnYz68qMcPrQhwd6CVXMW6VUIEwoH9/euBg7ykz9DSXUEENLlcPxNGxqWNA0d5UXnYyLEUDyNDja5PcaNySY7pBjvbgH+aDNrcSjWVaRMST+YXolnKXcYtDTCQpCkpCngHNMC8rUvcgk7VGmDbZJAExqxjYOb7PxDuK0JCQDqUqdOk92YA3O9CMuUS4ElekC/dIkEXME7eVOOGy5CAG1wUaQm4BBt0PjQ3NOEMMq6QUGZGmReOhkVMcw5v7eIpMi3Rv7yTNHtSUweYuf3NLWa42+kGOh29+tXsMT2JSdUiQCQobEixI7224mkjNsdqVAV/nhWYcbE1GKgFj4hTG5S04lUYhpTiElZRsT4A7E+FDMo+Frj47V53sAoyG9EuaepBI0263onwrlDoV22kJCQVDVEk8oG486vZxxMvDSpYJUdwAFDwk7A1Z62XGdmLkyd8If6pn2eZMvCP8AZzKT8quo5T40RyaWxqVub8id/wCRV7FYLF5kUOJw+hAmFqITI8AbnzijmW8IiQl4LUIUDpIF90FX+kJmSOY6VactoBkI3eZMOCdvUs8LY5xwlKnCQVXKuVvlpifwykEhTZcQbHYgDrIgi8XF6TXMDh0kowi8Qt1SdJUdIbkGdajFtwLEbWp2ywONMDtlrdUABqiL+CRuZtXMz4wG3CVbj57lbhl5QddZI7gTrRO+mQIM9Jj0qznmLQgSoxy8LkXPh41SxmNxB0xoQIKtUQogbCORVyvVB7DIea1vqVMnuKVCQb6YiCqf82pJXmiKm1/cTCGHZBPzo02IMyPIEW/6odxDxAhiW0QqPzwkpI8Jvf8AakrO8pW1BbJQlUkaVWPoKWghZcHaOKjx+1XYdIrc3+9wHfaRYv8AaMGIUtxWshZ1X+VRmT4CjGX5G9oClIUAq3eTBiYuhUGPGhWW45SQAFEdL7UZVipXOsq56r6p35+NMbjioLOb4k7eAcYgkEJIuBsTBseQiOVD2ULfcSAlwqmLEED9h5zRNGMdfbWkIhpJ31nczaFW67E8qn4Uln+ssJDZUpO4KpAM+m9LZqskSjEwCG+5ZTiFtEB0EDVbV4fax3q0cWFQZkRI5jy3tR5OXoxDeqQpKgFA/NfxG+32oTguGCwlYhS9RkFHJP6QDtfzqAqp5PBghlPHmD1vpWNJt4j+/wDl6r8QNphBSALe8W/ijWMyRtsFayUDT8ibkki1ztfl4UJ4mwCFtxhnD2iYUlBImRz1bg9L15AN4F8QvzEq4HAFbKHNSVJ1QoC5SZVExse6famhhpShzIEG5gXkW9prNMnz9wvw4pXeWdQkxrvcjrM+9PrWInmadqR6LV4iyGcWYZaAaaKYJJ/OVFUmRvN0xc0PxeKhKjN52/zyFQu5kkEJKpNyEnfpP2oZmWLSLg308/1c/SlDIXPEBcXzAuc5g6Z0kqH1FCMCguKlaikdYnkYHuAPXwq7h3ihJk6lEkk8r8oqDEY31NdLHjoVHFgBQkxcjbpHKapO4iAZ3qpiMySnc36D+aDYzMyqrceEmR5M6rLeNzDpUWW5WrEORsibq/YeNeZXlKnDK7J+ppuwLMAJQnpAA6n71XQQcTns5c8w5w/lgKkNoTAFgOnU/SafsNgIAT0qDhXIPw6Cpf8A5Fb/AOkfp/mr7x0qoCOLgXZnTWCjevqlQ9Ir6tDVPVDWHXXa3qo4Zy1TaqeDxEnuKfG3DeuX2h3vzpH5v9Q8Y5c/vluaMhW4kGt3xy7Vl/F2WJDqimEz3o5Gd/Kktwbjl5FTLMzYLSpBJSRY9PA13gs+UjnPnRLMwpC/lBEXSd/T0oLjMM2Vd0aCQDzgyOnKioN3CDFeo0YPiZtcBxP+edFm8KhwS0sHwJv5Vm6m1J8R1FS4fMikyCQfClNg+JQmoj5icOsCFAx9KY8n4r0jSoBIAAECwis9wfGLibKOodFXou3xGw58yNJ8Nqiy6UMKIla574PM1TKcwbdHdWJvMxJnaOgqTNVFAMdJ+lZoy8g3bcg+dGW8dioACw4APA29b1zMugJHth7huu4QRlbaVS4talK/LqUhNxfSJtbxvX2BbS2DpbQlEkeI5367TS5mbj5soKEbW26VTwjr+qCtIBBuZjwmt/D5SOT+sp3LV3GjNc2UNQZQV6Z1XNjvAI3MGYqHAq/EOd9aGwUgyrSqBIJEdbBO/Pwqpk+FQ4lIdxCURKlhQiVGbggSTsL8qGYV9KHltpAUXVEApkAwQOogEcgRTlx1wO4LNYoRsezJwAKR/VQVdnCu4pOkXUEnceUxtUYzlDqXW5QAUdmsADUINxP787+sTWFbSkJcQ42SkhIlKmzI+ZSknunnehOK4fTg0qeLzerUNLaSYAiZJvJPnWjCCbJ5iS4US3g8wTgzoH9SZIMXgm0jwn6UbVmwbQVTrBvztaeVZs5mocFwDEwZMj2oVj+InFpKG5iItO1eOlfKwP8AmNZkC2f/AGaLjuIkOjUlSVAkNwCLEWg9DealwOPQ2hTiiVCdCFKAB0gbj1JrOuG+FcWvUUtKQACqXApIUeUCJJvvEeNOGeLaSw20kgkAc9o6jYUeXCiHaDZuJwtuW6lvGtM4hKiNUJEwN7CSQD1E0YyThvCqaCENmVQpTqiCrvCwg2gdIpKyxa2k6wskEwZE8tx16etOeQZqlLMkbBZIUSD3TYSoAzMipdQHQe0+Y4jcOJUd+G4SrUFJUkqtdaCB6SPtvXz/AMPHJJC9ItEwrrq70gchHnTDgOK0uJ1gQnkLR6nn/eoHsz7Y9m2pQKgSTHdFr/SaWNQ/R5MX6L82Ki05mXZtdm2bCRKTMESFXHOZmlb/AOWI7oJ0SJMWHgTRzhPL0qKtRcASVEkABBUFEd2DJ2knx2tJOv5JhngtBcWrUAAmQO8PzEDflFUgqrlW5jNvp9QHlufISkp1LSJFgbHqZG1X2uL1CdKwBtfeOtqWM34Vcbns9QIPUFChFiCDvz5+lU08PPKPzwABt3iTAna1H+FxtzcL1BXIh/H8Ta51qkcr86oMZuVqKkyIgT+1cNcHqG6VnztVxvKuzEHSn1k0Q06KKEw5h4kOH4XSSpwupABCiCoBZPzSEx3hNv4oxiMxCVANlShAmQPmvIBHKI+tDl4hpO6pqjiuKkJENgDxpjYPVrfzE+tt6hDEhSlayII2JoZi8wSk3VqPnQXHcSKXuTQd7HkmqselroSfJqgPMN4rN6G4jNTsKoDUo2q0xlv6j6VWuJV7kb6hm6kCNSzAk0YwGUhMFVz9BXeHbCRAEVbbF6Mn4iQL7l7DJp34LwSEKDirqmE9B1PnSbhO6oc5FMS8f2QZA6aj6n+KSTzDriaihyahxzcih2U5kFpBmi5uKb2IrowU09X1R4hOlVfUjqMh9jYVYQKga5eVToqoCIuD81eg0k8U95AX0tTLn7pk0rYk6mHAeUVOxskR69XFDGkLUEkSNNvCN4NA8VgCZnvJ6cx1ouo94eE1RxThJPnQqajCLgEYRSDZU+B6edcPMJUbgg0YcbB396oLFPBiiINXglDYzURdUneaJnevD5Ci+8HkdSm3mBHOiGF4hWjZRqhjMOkbCKpEVnpqYYzMI+5f8R30G5B5Qb0ewnxHaVZ5hCp8BWSIWa7S8etAcPxDGcHsTaWs+yt35m1N/wC0kfSjeD4Uy19IU3iylR5Eot4QRWAoxKutTpxSutB6Y8gGMGX4JH6/vP0Lifh8tSf6eNSoARCxaPMKP2pZzT4VurSdS2FgHfWqfQFNZdh86eT8rqx5KUPpNWE8Q4iI7VfuaBsSXYFH7xoyPVbv0jir4YLaIUUoIB5OC46UXy3DKw3yMNpBEWKL+Z51no4kxBF3Ve9eLz987rNJyYA/Bv8AzGLkYfH+JomNxrqz8sDoFCJ96XHuFHFrKyDfkFCl8Z07+s1KeIHojWaWmnVPpjPVaH1cOqMDYDlqH80XwnDzqmuySlJSL3WkR5XpDOcu/rNfDiF9Ng4oetEdOG7mesw6M1LLeCMQSFj8PA3SVwNomEpNHnOF8Q6kIOIYbAGkhGolU7nlvNYaOJcQNnliehNQHPX5ntXJ6hSh+9MXT4uysU+bI3bfp/3Nsd4OYYs5jwki8BKRffbUedCMavK2IPbLdVzEi/sP3rHn8xcUZUpSj1JJP1qsvEq6030V8KIo5T5Y/oJp2J4wwSQdLMnkVEmPc0Md+IhSIbSlPkBWeKfPWoy4aMaeLbUD4jbmHG7rm66DYnPFK5mhJNehFMGFRFnUMepYXjiedQlwmvUprqjAA6iyxPZnKGSdzUwZSK4mpsOmSK9MqW0W2FdorxwxXoVahhCToVVpG0jrVVA7lTs8qAwoWy+VKB+lWcwxutxUcoA9BVbCnSkkb3qk2q89aAibcdeGM3g6Sa0HBYoKTWNZW4Qu3WtK4ffJF61TRgMIYzFqRNfVYXdJ8q+rWWzMB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 descr="http://3.bp.blogspot.com/-3QfOs4v86uc/Tzq1xXQgu3I/AAAAAAAANNU/yD2lAAMzAJg/s1600/cocido+madrile%C3%B1o+tradicional+carnes+y+verdu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4572032" cy="4000504"/>
          </a:xfrm>
          <a:prstGeom prst="rect">
            <a:avLst/>
          </a:prstGeom>
          <a:noFill/>
        </p:spPr>
      </p:pic>
      <p:pic>
        <p:nvPicPr>
          <p:cNvPr id="5128" name="Picture 8" descr="http://4.bp.blogspot.com/-r5F7iGHFOnY/UaS0fGxms6I/AAAAAAAAADo/lw5CoFvPZkw/s1600/cocido+madrile%C3%B1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857" y="2857496"/>
            <a:ext cx="4554143" cy="4000504"/>
          </a:xfrm>
          <a:prstGeom prst="rect">
            <a:avLst/>
          </a:prstGeom>
          <a:noFill/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28992" y="428604"/>
            <a:ext cx="2373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Fiestas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https://encrypted-tbn0.gstatic.com/images?q=tbn:ANd9GcTx5eO6Iucg8vFKiJ1e35RXc0P-gUJReIS2ywso7fBNGAwbhRV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1527" y="5143512"/>
            <a:ext cx="2292473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http://imagenes.forociudad.com/fotos/25585-jamilena-romeria-san-isid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85852" y="428604"/>
            <a:ext cx="6624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Personajes ilustres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50" name="AutoShape 2" descr="data:image/jpeg;base64,/9j/4AAQSkZJRgABAQAAAQABAAD/2wCEAAkGBxQSEhUUEhQVFBUVFxUVFxcVFBQVFBQWFRQXFhcXFhUYHCggGBomHRQVITEhJSkrLi4uFx8zODMsNygtLisBCgoKDg0OGhAQGiwkHCQsLCwsLCwsLCwsLCwsLCwsLCwsLCwsLCwsLCwsLCwsLCwsLCwsLCwsLDcsLCwsLDcsLP/AABEIANMA7wMBIgACEQEDEQH/xAAcAAABBQEBAQAAAAAAAAAAAAABAAIEBQYHAwj/xAA7EAABAwIEBAQDBwQBBAMAAAABAAIRAyEEBRIxBkFRYSJxgZETMqEHFEKxwdHwI1Jy4fEzYmOCFRYk/8QAGQEAAwEBAQAAAAAAAAAAAAAAAAECBAMF/8QAIxEAAgICAwACAwEBAAAAAAAAAAECEQMhEjFBBCITUWEyFP/aAAwDAQACEQMRAD8A4gUtSRQKQdBhJ6CRTHY1TWyKJ2gvaDvMta4j0h30USF7CqdBb+HUHH/KCB+aBHklCISSCgEIhJIIGFqe5luUg9ZJTAETM38ki10NlObKLacqTSp2/RJui8eNyI2lIsUz4Mzyi/neF60cBq5qXNI7LBZFwbiHC5Ad4XaTBLSRInyTa9KHOHQkbzsSFYfczcBs+QK9aGUVXk+A9duqX5EV/wA5Tupp9cOFNkiGy8tPW4B+oWgqZDVADi20bEKszKi8BrXfK2Q22wJkj3RHLFiyfHpWirKICTgiuhiYkkkUhAhEJQnAIGKUQk5CEyrHtXo2PKP3XiklQ1I8EISKfTdG6oigaLwk9kHqhN0kDAU4GAR1/RNIXpTqRNgZEXExcGR0NkWJIYgUUQkMBShFFqAoLG87juvWnTL3dSUDECN7zc39FpuF8rLjMbQVzy5FCNmr4+HnI9st4bLhcK2HA7nHwkAfv/wtll+EBF9wLj8oV3h8ICPqOxXnrLKW2ek4RitHPKP2fTdzzbo0/qtLlHAuHaG69TzYwbQFpHNvpaCLW6e6lte4OAtteOQhdHb0Q2ktFbheH6LB4KXWSRsOSk4XKAWthoBO8DabgT7XWhpHwy49gb3JNl5ZI9wosEyQ0Tq3kE6p7zK7LGjNLNIzedcPlzTaBEbHtz581yTifLy1x1DqPraSvoDG1ZEiSXAixsOYnouN/aCzS5rQZMHURzPKyhxSejrDI5QdnOcTREeqhFWlXznf3Vc9aYPRjzxXZ5pJJKzIEJwKa1O0oQ7CQkSki5MdARAQKTUCPJ7YTCU8m3kmwgbE1BEJEJiQgkigkMSfy9UxPBQME2/0k1INRDUDJmV0dT+y67wxloDZA5bf3AX91zXhikNUkT/vkuu5NWa1jQLGR3MHkvM+XK50ex8WHHFfpZ4SjudI7kxv0srilQnbt/P0UKi6eZ/kqfh7S53mAdtQ5qIiyNkllHlHO249vdewwlu8nfuvKhWc4xO3sJXs2udWnTYWn/a1JoyybPXD7CY2vPUXt3EEo4Z4AMzPiEz3T6exjre/uoT3CTBvJPrPuq5UQo2NzLEACxBjeDHLn5LknHFVuomJJ58rACAt/mVSxG265rxUwX1E9hylQ5Js2Qx1AwuKdE9yoDlZYxkyq94WjH0ZM0TxhKE4BGF0MNAanSeSQCdCClEZKJRhBMVNAKLEkQECo8dVoRBQhIILQ0pEouKaQgQUSEAEigVBASBSRBQOh1NxBkWT6TvFJE/zkvJq9aDZcPNJvRcFbSNRwxTLnbWH7ro+Xgug9rBZLgzCASDzHX3K6PlmWkAuNrgDuvHyvlNnuxqMETspbzj91Z1KxEWLthptzPVRW4TTEEcp/nqvaiydpIBNxz9fNdIaRlm03ZKY4T0Dt+vlPJSae4ki/Lr0CivcG7C/U7QvalR1dxtbp0Vp7OE0ux9UeEz6c9r/AK/RVlZ8MMG8kdOascTV0iCLbe6zGIxXzjbxC5PVXKXhWKPpHzN8MsZvaOS57n9QOBkzvudiFvce0/CJ5x6ei5pm7SKjmzMbxsoXZra+pncRcHzKrnq7xVIQRtz9lSVhdasLsw51SPJFyBRWgw+iXoymXTAmI+tl56V7MJjTYbnnLu1lPpaPMJOCQSTE+hqcEtKIRZLRHcUEigmP0JKASSlAvRzUCi0oSgaESkAiiwSgK2IBTcFh3EtIB8RgGLK34W4ZfiJquB+CwgOda5Nw3+dVeZ7QDG0w0ABhbAAIgGIXLJOlo1YMf2tkjKOFcXu2s1siQIKusBnuLwzm08RFWnMGN2k8z2UbA8QFgB0VqrjIDaOloAa0uMudMmATZU2L4gp4oEsFQEQYqEOMTAh4A+qwyU3uj0lKF8TtGBx7Xt1TYx0g2VJmHE5pO0UaWu/MwJPbojw/hz92Gq20z/jt57KmzGuGnUI399+ahOQo44Nsk4nPMwcfC2k0HlHL2Tv/ALTj6UCpRY8AT4Ln6fsq52ZuZSNVz9LQCflc4x1DRy7pZHxbSqODW1GVXbBpa+lVP+JMh3kmlN7Q5RxqlSNHgeL6NfwP1Unnk8Q2T0m68sYIBmDfaN7ypGaYGliKQMB4IMeHxNPY7yqHA0XMf8NxLm7Ndz227poUIx8JeOc51IiQ0CD1MLneOd43O5E+63/E1Uso2sdptBsbLG0ctNWHPfu65+sjqVTdFJOXRQYtgiYA/nNZ7FjxLq1XCYKPhkOrOEa9DXODY6kWnyWY4n4NLaLsThialJpBcAJLWOBIf1gEEHouuCaTpnD5OOXCzEuCQRISa3otqPL9CCi3+f8AKbCKQxzm/wA6oOKQKAQS2EORCCMIGRCUQkQkNkyBQgiEAgGejhYLzT3PlNIQMMLafZ/wS/HVWzLafXmY3ieQlUXDuX/GqtZe58UDlN78l9JcL5U3C0m6/AXAWiGsGwEdYhcpzo7KKStkbGZExlD4NGGtpN0gHdxHiLj1Jg3XKOIgGtsfFq5+912nNmN0HREjY6r+nQrjmZtH3ljXzfV9FmnLRtwRIeW5hTcz4damXNInU22mxEi9jdWXDuS0nPLaLCGNc1znPILjpuG9I2snnLWCSBG0epAE+61+XYNlCiBALiPcm7j9VmeRvXhu/ElutkupiAW6BsAoVXKviXNhvGy8dYaYHP8AmyuKVSQJ/Y2TiTJcejL0ngNq03y5jjAI+Zmkgt09NJEqkyXhZlOscRUqOqEOLh4YlxmS71naFtMXlBLi9vPcfqUKGHd8sDrsuvNpUhOMG+RUZbjKpqEN+UmCJv8Awi6vGtbrNtpO/YWhTMqwDKZJNyTN9/RMzNrGyIuZM8/JKiZNtmU4hqOxNYUm2F/S6rc/cKDWtaDZronqPCSfKVf5fhYe55uY87kqh4yqtqOaymAS2bDlO/7p5EjtgNHw1RYKIdTAm1+pgX2Wl4SwjH06zXNmm8vpkci106h9SuecLNq0qVQPnTYDV+gXUsj/AKWHpwLkFzgR1uJPI7JQX2s4/Nbjjr9nzjxhk33PF1aIB0tc7RPNs2vzVKu7fadwgcUwV2loqN3mb7QPW3kfNcLewgkHcWI6Ebhb4ys8iSraPNxQ1Jzh0+qarOTewj8k5CUHOQDYUSmhOSAihFHSgRZMQISASlFqAQdKfRYSQAJJsB1KEK54bwWp+t0hrdz+g7pN0jpGNs6n9mnDzKTG1PC94guBlt5/ugy0LpWIxDnWgciBush9nbJpvc4WLgALmNM7co5LcnDtsRbb6C1lkmmzQ2kykxeWuAcaZixcWmb9Rdcd4oM1GuuIcd+4/wBLuz9YaXfNb/Ej0XFOLW3eSA2HAgeR5Shx0dccyVleN1Gm08yDHlsFucTTDi2mHRAlxtzub9FyJ1QwNJgg2U0YutVp6SDB3IcQfLyWRwvo3OdmxxDdILm1GkyTAg7dVeYHFNqsa8CDYRzlc44by+n8X5nMMQWybxvMrZUf6dQgfLAI7ck+NdFf6W+zUffA1qiMxTW3mTGyi4nEgtAEwq99BznCLC9ueyuxRgqLp9ZjhMzfbv2UDOHfL1LdRHS+yi4eppcL7G/5eiZiMQXkzuQbcjf6Lso+s5y0yTlxBaSd5MiPzKpv/jNL3VHNBDtzN/ReuHzH4cF5tqA7eR5K2y7CHF1GsYQWgzUIu1rYkbcyueRW6OsJKEeUiXwtkP3hwqOH9JpkA7OI2HcLcBoaTABI5QvP7u+iwCn8rYGkNvFh1UTE5ZUJu/eRbwkd/wA1px4uKPJy5nmm23rwgcUV9VCpGzIPpqH+/ovnji/BilingCA+Kg/9wf1Xes5qtwz20YNV1UOLml5ADIiI/uN4m1lyT7UstNN9N+rUC3SJ3AHiA7qlGthVw0YMpkJ5QhdTLQkgERukUWFWAJwTSiCgERpRmyBSYmKwJwCaU5myAW2OaZstVkhLSxrRdxJg/Kza5gXMA79VR5VgjUeIEgXd781qMsZ4nGBAAYI7uBM+QhcsjNWKNKzpXBOZawabT8M0r6QRpLXEmRbeZW2otq6buY8A25HeVxzges8YswNgJjpqmF2LLsUC68EbztcqY03THNNbK/OMVWpsPgnsHTJN4M7Lj/F+JNR7epNxuLX/ADXbc/e0Un7CBuTb5Tt3mFwV7viVXVHWaCY6QiSSWisb0e+SYE6x8Vsh1p5Ak2WixdZjagpsiByAHnf3VBi8ymkQxthHnKqsH8V7tWpoJm7iuGom+EJSWjfsy9oJc1p6/Lf09PyXnjK7gYfym/Ud1H4dzmvTcG1dL2yLzMQCJj1WixlBlZhe0QZOwm0TEdF0jCM1oUueN7ImDxWrTcdp/OVKxTpLQ2Nut/P8lntRp1BPObfh9vVXlWoCxtQAaYjlO1wp/Ckx/lsOlsyN7XgXvdeRZDnEDkZ2Cj4yvpa0gRJnvAuJVfXzUzABLjItJJ7C111aVEci64VwPxcZTBAIp+J1vCYv67rqjKbKIhjA0GTDWgSY5wFl+CsB92otNb/q1bm3ygizZjfZadtSYiLb36pwVHnZ5ucv4Nq5g24M7f2mNlAxmaNGwdPKWnpaLq0awbmLrN8WY3S1tNlnPM7bMFj3E7Lsro5Qim6KrPIdi2PJu6kBJgbTt7qp41yFmLohhs8N/puvAduAT0Oy9MyYSwR4HUi0DbSZMFvbkpOGr6my4fKACNtMbT7yocl0bIx1R8+VaJa4tcIc0wQeRmLoOfaAPPrPbor7j6gGY6rpIIdpdI2kgT+Szx2227oRlkqYaZ25wZRe8RsJJPLaUxo3uOSBTRLYgU5HXaCJ2E9AOSaCmIilJAFElMgJRYmohA12azhWoNFRgdEkQJAJsY35KyedAa1sEC+oOgE8/P8A0s9wzgjVqAkEtZ9TyH79gtJmOCLQNTi55JmIGm8wBsP9LhNbNkHo1HCeDLKeum+m8u+Z2ra5MREzdbTL8NU8Jc4bzzibcusErmf2dVzTxzWGCKgLSDvIEgjuuv4qs1rGtJJiSb3J339fopxx3bKnK9Iyn2h5nFMUm7vMDw3j9u4XKs2qjU2kLNtPtK3HGFV9asNIMARPImN4WFzDAlpaXWmfp1KJvZ0UdFtlTA5sHp+SWHwLaji0Ab7rxy+tERAJt3U/LCQ8mf8AazQinLZtc3GCou8mwNFhs2SLTMqwxdV1E6qf4TPmn4AAnVty9eadiGF1r8z7WU3LHPR01KH2IeKqMrsLmfM0gbXHopFN4bTje3T0/nkq/Gn7vpe0wbT3HceRKZicUXAPbBDpkAmxC3KVqzC48ZUeeY4kPbGzton+clq+BcgFJwq1Wy92wizJAg+ZlePBXCxe4V8Q3wi7A4xcHcti9xaStS3FBtSoeTSADyNhIBFlDdnJy7ii1q021DYGR22jqEjgi2CH9pAAAi2x3SwTy4l0HrEddlYMpxNySYsbx0sukYmOcnHRQ4+rUotLzUAYLeITPkAJJNohZrOMwbUbTqgmwLHW0uBkESO9wvbMcT97rF21NhLGA2DoN3nrMexVdmVBrWPLvlEARaXa2gET8wGr6rrxpGjGvWWFUsqU/CZOpuoDc2cRYdwLqBj8O6ox7Gu0v0ksd/aerureV165JhywPDtwWw4OsRMGOp8SvnYVrWvqEhoDS52q0MFyT2C5pHRtRPmbHPcXuLz4pOrzuCB2/dRSpeY4gVKr3jZz3EeRcSPoVEKsxSdiCBSKCCLEnMRDUkARIRQKUKhBlEJsogoBHSeDcvDKDHc6ni8pMX9ApmYPbJiSYOwvPPz2Wa4W4ocxrMO5pf4g1hEWDjsQRcA391YZnVcCQTDSZhpHlvuea4S09m3G04o0PB7WUK4r13NaBq+GBLySLEkNW+oYYVwHioHNcZkWa2d7b+653ltINZTAEN+Gwbc7kntur7hHGFuJZTmGPmR1IBg+WyK+tofpqquQMqgNEAAxMmYnla1isRxpwY7DsJBLgTIkye4iOi6bWOkX5CekeaoeIXPxLQ2mC6C7xd4vuppVscZO/wCHGME7S+/19gtFkVI1LmwO3oLqBnGTup1A5zdIvM9Ve5JV8Dmt5NjtvdQomhSLfLCDaYudvZXFHBw0DadyL2Ez+ircNUZTA5R4bQBJHIKwwuErVxqANOnIaXGZMmPCPzPdUoK7Y3kr0psyy01nta1uslxAMHlb27q3yvhd1C9XnsAJjoSeRt9AtvlOUspAEXdEajvHbopGKba+3ObzPKOiOLZkl8ndIrsMHFo1kWE8ojrbmoeW1W/EqCDpJkSIBPiBg9wApGJoOpEw2aRBBi+kHeZ5KLlY+JSJaIHxXAGCLT+nVRw2Fqmy6FENAdTdYciZHkOhRxONhrhYP0OLRO8NKy/EudOY44bCBoeLvqANIpCJgNNi+IN7BZbKamJD2OdXqOc10+IzTMmSDy6rVG7OaxOStk/hfFNqNbF/PkSP+VYcTUg5lOm3d1SSSJMME+lyFnctpgvfVpNhri55aHSaZ1ExP4mnkrVmI+LpfeWgtI3g2N4um5eGhL0ssLQGzDEmCCCRb8QE/kuPcaca42s6rhqpZTa1zmPFJrm/E0mIc5ziS0wDHkux4OoxrHVKpADQHOdqgNAmT+XuF875/jhXxNasNqlR7h/iT4fpCqkjPnkQC5DUgUEjJbHSjCYnNKBqQZT4QJTgkXHZDQKCSo5WJEIIgoBEjA19FRjv7XNPoDf6StvmBBuIIixttv7rAyrHAZnobpILhy8RELnkjyWjRhyKLN5RxB8AHJjBv/2Cy0vD9AmuKl9NO+zrmfC0d+axXBzn4qoSQG0mDxRu4kQ1oPkF0Ph/Fk4gs1ANFN/wwAA1rgQJj+7SXGVzp1TNadqzWUcO2q/+s7fYAmNvxK4p4ZohoGlv0IvbsufY3EYikSBWfAP4iSDzAuTCkZRxpUDyzEc4Dan4ZP8Ac2YHmnxpbOM4y8LnjjJ21qRptF41NMCS5sjT/tYTh3AvLNDGk1HOLXcogwuuUK4tYEkEGTM87HpuqrKqLfjVtIgl7eYi2/fdEUu0VGbSo8sj4TZTc19WKtQQYjwj0/XstNiactcyBBadv5ZCri2NH9Soxp7uAP1VVV4mwurSK7SdoB/M9F06M7cpOybkr5aNR8Qt7WU3EPaB4oHO5CoaeMayq3SQW1BNiCCZvB5lZrjDiA13miwH4TCQ8j8bgSCP8QfeD0Uov8TlLRLzfj+mHFtCm6tEguJDKZPODu70Hqq/IuJPC4spkSTrYHam6ngljmf9sjTHcKro5WHMLgBA8LSCOcbj1XvmmDdQZSbSJbUqfDeRHyii4PLiAdtWkDlukm0zQscUqJGV4Zzg5ziXVHEl/I6nXJnp2Tc9caVIugSAY3McvRX9LEsqsLXN+DWIE6R4DIFwYt5LF8Q13im+m5vNsTuQXC4/ZdAtkXI+USBEE9IVpxJnJwdD4oaKrAQwCdBaXTBa4DxNm11AyyjZo0v1HlffoVQfahmsU6eGEapD6gH4dIIaD3JM+iYZHxiUHEfG+JxdMUnEMpC5YyfGf/I78URtssuSkUrIs8+TbewJJFJBIkkkkCFK9WleSdKGWpEZJJKUyRJIIoASc1BFA0dQ4GeGYFpaDLnVNTuhmBY9lNoYl1KqKrYlrpA5EcxsTcSD5rDcH8QtwznMqgupPF4uWO5OA95C6NllMVBqokOYbg0xLjM7jcKONs3YppqjQ5lX+NQFRrZY4AhzoBDZ5n+4beizowr6ht8nO5dPTZeme5oKNKlQDpreIaQbtDnHSCOsHZScupl1FuuGNBHikNLiTcaipTrs6KmXHCWY1GkUnnU0atBMiDyZ5b+SZicbVa/Qx4pa/E94HiGtxhoJsPz8lCbmDGFwotL3AENebAX5N3ce688Fiwx4biLQ4+Ii7ZOqD139FL/aCqZ74zJdMuPidclziXap5yd1JOVB17BsAWbB/wCFo3YUFhAdqa5oIMjTpsAZ5KoyRw+G5rnH+nveeoCl20XF/orQ4YZjiSSz41Fzb7PLjr09PAL/AOI6q6fk9NzAGaYMEu+YEERPkY+pWZzSr94rBrZ0gkD+24Gp36eSs8tp4nD2aQ6kDYPk6ZvDTuBJPZJtsHFojDDuw7/gvkMeQ5jh8oEwbdRO3krlmDc6u6o5sAltNk3hjRDRbvJWT+0PiCadGsGlrqbrtNy10mDI66QQei0fCHGmExzW6qradUiHU6jg06tyWk2I8uqum1Rzc0nsucWyG7weZHoLdousbxxXOHwvxXw8NcNLC4tBk3bO5BB9IC13EecYXDsnEYikxloa12qo6JNmC5PkuE8c8YnHFrGAto0i4t1nVUfqi9Q9tgFUYNHOWVJaJFX7Q6zb0KbaTiPmLjUcOU3G/msfXxDqj3PeS5zjLidye683OTVZlnJyHkoApqQQQPIQSSQJiSSSTQhJJJIA8CgSgjCooCIQRCACjKAKSQD2nqnMrOb8pLZ/tJE+yYkgdk7JcQ1mIpPeTpFRheeejUNX0ldco1nvxEVHSAYYd2aZIbogxpgAiIkbrioctDw3xZVwpAIFWmPwOMaf8HAEtUuN7OuLLx7O7ZFgml7nvGm4iIty26bmVT5jhTUc5zfEKhc4QN4cRHbZYPMvtTrPpOp0aXwXOsahqa3gERDfAANzfdafhjjzB/dWNq1RRqtEFpY+B1LXBpEEyYtErnKMjRHLFvslZfi6tP8A/O6o403EaZnVSIIgDsdo7qBkOfPfXxDKUPLNdQAXd4RHh6wZss/xdxvTdqbhZLjY1I0hvXRNyT1MLC4DMalCo2rSe6nUaZa5puD+vkURxutjl8iMXSO85RhDPxHh0ug+Kwg3v0WnoHUC3exAFzft7rjGE+1rEtZpfRo1DbxeJhJFrhpg8/dVGefaHjcQ3Rr+DTO7KMtB83HxfVSsTsUvkRaNB9rGd0nRh6Ja8tcDUc2CAWj5ZG5k+i5oT2SLrJsrulRlnPlK2OBRKZKdKCAhIpBApCAnBNTggEOSQJSCTAKSSSadCYkkkkxEcIpJKihqSSSAEnBJJACJRKKSQDUkkkCFK9AkkhlIYUgikgPRJJJJC9Ef2QKSSaGwJJJIJHsTkklIxL1YwaXHmIRSQB4BPCCSTAKSSSEJiSSSVC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data:image/jpeg;base64,/9j/4AAQSkZJRgABAQAAAQABAAD/2wCEAAkGBxQSEhUUEhQVFBUVFxUVFxcVFBQVFBQWFRQXFhcXFhUYHCggGBomHRQVITEhJSkrLi4uFx8zODMsNygtLisBCgoKDg0OGhAQGiwkHCQsLCwsLCwsLCwsLCwsLCwsLCwsLCwsLCwsLCwsLCwsLCwsLCwsLCwsLDcsLCwsLDcsLP/AABEIANMA7wMBIgACEQEDEQH/xAAcAAABBQEBAQAAAAAAAAAAAAABAAIEBQYHAwj/xAA7EAABAwIEBAQDBwQBBAMAAAABAAIRAyEEBRIxBkFRYSJxgZETMqEHFEKxwdHwI1Jy4fEzYmOCFRYk/8QAGQEAAwEBAQAAAAAAAAAAAAAAAAECBAMF/8QAIxEAAgICAwACAwEBAAAAAAAAAAECEQMhEjFBBCITUWEyFP/aAAwDAQACEQMRAD8A4gUtSRQKQdBhJ6CRTHY1TWyKJ2gvaDvMta4j0h30USF7CqdBb+HUHH/KCB+aBHklCISSCgEIhJIIGFqe5luUg9ZJTAETM38ki10NlObKLacqTSp2/RJui8eNyI2lIsUz4Mzyi/neF60cBq5qXNI7LBZFwbiHC5Ad4XaTBLSRInyTa9KHOHQkbzsSFYfczcBs+QK9aGUVXk+A9duqX5EV/wA5Tupp9cOFNkiGy8tPW4B+oWgqZDVADi20bEKszKi8BrXfK2Q22wJkj3RHLFiyfHpWirKICTgiuhiYkkkUhAhEJQnAIGKUQk5CEyrHtXo2PKP3XiklQ1I8EISKfTdG6oigaLwk9kHqhN0kDAU4GAR1/RNIXpTqRNgZEXExcGR0NkWJIYgUUQkMBShFFqAoLG87juvWnTL3dSUDECN7zc39FpuF8rLjMbQVzy5FCNmr4+HnI9st4bLhcK2HA7nHwkAfv/wtll+EBF9wLj8oV3h8ICPqOxXnrLKW2ek4RitHPKP2fTdzzbo0/qtLlHAuHaG69TzYwbQFpHNvpaCLW6e6lte4OAtteOQhdHb0Q2ktFbheH6LB4KXWSRsOSk4XKAWthoBO8DabgT7XWhpHwy49gb3JNl5ZI9wosEyQ0Tq3kE6p7zK7LGjNLNIzedcPlzTaBEbHtz581yTifLy1x1DqPraSvoDG1ZEiSXAixsOYnouN/aCzS5rQZMHURzPKyhxSejrDI5QdnOcTREeqhFWlXznf3Vc9aYPRjzxXZ5pJJKzIEJwKa1O0oQ7CQkSki5MdARAQKTUCPJ7YTCU8m3kmwgbE1BEJEJiQgkigkMSfy9UxPBQME2/0k1INRDUDJmV0dT+y67wxloDZA5bf3AX91zXhikNUkT/vkuu5NWa1jQLGR3MHkvM+XK50ex8WHHFfpZ4SjudI7kxv0srilQnbt/P0UKi6eZ/kqfh7S53mAdtQ5qIiyNkllHlHO249vdewwlu8nfuvKhWc4xO3sJXs2udWnTYWn/a1JoyybPXD7CY2vPUXt3EEo4Z4AMzPiEz3T6exjre/uoT3CTBvJPrPuq5UQo2NzLEACxBjeDHLn5LknHFVuomJJ58rACAt/mVSxG265rxUwX1E9hylQ5Js2Qx1AwuKdE9yoDlZYxkyq94WjH0ZM0TxhKE4BGF0MNAanSeSQCdCClEZKJRhBMVNAKLEkQECo8dVoRBQhIILQ0pEouKaQgQUSEAEigVBASBSRBQOh1NxBkWT6TvFJE/zkvJq9aDZcPNJvRcFbSNRwxTLnbWH7ro+Xgug9rBZLgzCASDzHX3K6PlmWkAuNrgDuvHyvlNnuxqMETspbzj91Z1KxEWLthptzPVRW4TTEEcp/nqvaiydpIBNxz9fNdIaRlm03ZKY4T0Dt+vlPJSae4ki/Lr0CivcG7C/U7QvalR1dxtbp0Vp7OE0ux9UeEz6c9r/AK/RVlZ8MMG8kdOascTV0iCLbe6zGIxXzjbxC5PVXKXhWKPpHzN8MsZvaOS57n9QOBkzvudiFvce0/CJ5x6ei5pm7SKjmzMbxsoXZra+pncRcHzKrnq7xVIQRtz9lSVhdasLsw51SPJFyBRWgw+iXoymXTAmI+tl56V7MJjTYbnnLu1lPpaPMJOCQSTE+hqcEtKIRZLRHcUEigmP0JKASSlAvRzUCi0oSgaESkAiiwSgK2IBTcFh3EtIB8RgGLK34W4ZfiJquB+CwgOda5Nw3+dVeZ7QDG0w0ABhbAAIgGIXLJOlo1YMf2tkjKOFcXu2s1siQIKusBnuLwzm08RFWnMGN2k8z2UbA8QFgB0VqrjIDaOloAa0uMudMmATZU2L4gp4oEsFQEQYqEOMTAh4A+qwyU3uj0lKF8TtGBx7Xt1TYx0g2VJmHE5pO0UaWu/MwJPbojw/hz92Gq20z/jt57KmzGuGnUI399+ahOQo44Nsk4nPMwcfC2k0HlHL2Tv/ALTj6UCpRY8AT4Ln6fsq52ZuZSNVz9LQCflc4x1DRy7pZHxbSqODW1GVXbBpa+lVP+JMh3kmlN7Q5RxqlSNHgeL6NfwP1Unnk8Q2T0m68sYIBmDfaN7ypGaYGliKQMB4IMeHxNPY7yqHA0XMf8NxLm7Ndz227poUIx8JeOc51IiQ0CD1MLneOd43O5E+63/E1Uso2sdptBsbLG0ctNWHPfu65+sjqVTdFJOXRQYtgiYA/nNZ7FjxLq1XCYKPhkOrOEa9DXODY6kWnyWY4n4NLaLsThialJpBcAJLWOBIf1gEEHouuCaTpnD5OOXCzEuCQRISa3otqPL9CCi3+f8AKbCKQxzm/wA6oOKQKAQS2EORCCMIGRCUQkQkNkyBQgiEAgGejhYLzT3PlNIQMMLafZ/wS/HVWzLafXmY3ieQlUXDuX/GqtZe58UDlN78l9JcL5U3C0m6/AXAWiGsGwEdYhcpzo7KKStkbGZExlD4NGGtpN0gHdxHiLj1Jg3XKOIgGtsfFq5+912nNmN0HREjY6r+nQrjmZtH3ljXzfV9FmnLRtwRIeW5hTcz4damXNInU22mxEi9jdWXDuS0nPLaLCGNc1znPILjpuG9I2snnLWCSBG0epAE+61+XYNlCiBALiPcm7j9VmeRvXhu/ElutkupiAW6BsAoVXKviXNhvGy8dYaYHP8AmyuKVSQJ/Y2TiTJcejL0ngNq03y5jjAI+Zmkgt09NJEqkyXhZlOscRUqOqEOLh4YlxmS71naFtMXlBLi9vPcfqUKGHd8sDrsuvNpUhOMG+RUZbjKpqEN+UmCJv8Awi6vGtbrNtpO/YWhTMqwDKZJNyTN9/RMzNrGyIuZM8/JKiZNtmU4hqOxNYUm2F/S6rc/cKDWtaDZronqPCSfKVf5fhYe55uY87kqh4yqtqOaymAS2bDlO/7p5EjtgNHw1RYKIdTAm1+pgX2Wl4SwjH06zXNmm8vpkci106h9SuecLNq0qVQPnTYDV+gXUsj/AKWHpwLkFzgR1uJPI7JQX2s4/Nbjjr9nzjxhk33PF1aIB0tc7RPNs2vzVKu7fadwgcUwV2loqN3mb7QPW3kfNcLewgkHcWI6Ebhb4ys8iSraPNxQ1Jzh0+qarOTewj8k5CUHOQDYUSmhOSAihFHSgRZMQISASlFqAQdKfRYSQAJJsB1KEK54bwWp+t0hrdz+g7pN0jpGNs6n9mnDzKTG1PC94guBlt5/ugy0LpWIxDnWgciBush9nbJpvc4WLgALmNM7co5LcnDtsRbb6C1lkmmzQ2kykxeWuAcaZixcWmb9Rdcd4oM1GuuIcd+4/wBLuz9YaXfNb/Ej0XFOLW3eSA2HAgeR5Shx0dccyVleN1Gm08yDHlsFucTTDi2mHRAlxtzub9FyJ1QwNJgg2U0YutVp6SDB3IcQfLyWRwvo3OdmxxDdILm1GkyTAg7dVeYHFNqsa8CDYRzlc44by+n8X5nMMQWybxvMrZUf6dQgfLAI7ck+NdFf6W+zUffA1qiMxTW3mTGyi4nEgtAEwq99BznCLC9ueyuxRgqLp9ZjhMzfbv2UDOHfL1LdRHS+yi4eppcL7G/5eiZiMQXkzuQbcjf6Lso+s5y0yTlxBaSd5MiPzKpv/jNL3VHNBDtzN/ReuHzH4cF5tqA7eR5K2y7CHF1GsYQWgzUIu1rYkbcyueRW6OsJKEeUiXwtkP3hwqOH9JpkA7OI2HcLcBoaTABI5QvP7u+iwCn8rYGkNvFh1UTE5ZUJu/eRbwkd/wA1px4uKPJy5nmm23rwgcUV9VCpGzIPpqH+/ovnji/BilingCA+Kg/9wf1Xes5qtwz20YNV1UOLml5ADIiI/uN4m1lyT7UstNN9N+rUC3SJ3AHiA7qlGthVw0YMpkJ5QhdTLQkgERukUWFWAJwTSiCgERpRmyBSYmKwJwCaU5myAW2OaZstVkhLSxrRdxJg/Kza5gXMA79VR5VgjUeIEgXd781qMsZ4nGBAAYI7uBM+QhcsjNWKNKzpXBOZawabT8M0r6QRpLXEmRbeZW2otq6buY8A25HeVxzges8YswNgJjpqmF2LLsUC68EbztcqY03THNNbK/OMVWpsPgnsHTJN4M7Lj/F+JNR7epNxuLX/ADXbc/e0Un7CBuTb5Tt3mFwV7viVXVHWaCY6QiSSWisb0e+SYE6x8Vsh1p5Ak2WixdZjagpsiByAHnf3VBi8ymkQxthHnKqsH8V7tWpoJm7iuGom+EJSWjfsy9oJc1p6/Lf09PyXnjK7gYfym/Ud1H4dzmvTcG1dL2yLzMQCJj1WixlBlZhe0QZOwm0TEdF0jCM1oUueN7ImDxWrTcdp/OVKxTpLQ2Nut/P8lntRp1BPObfh9vVXlWoCxtQAaYjlO1wp/Ckx/lsOlsyN7XgXvdeRZDnEDkZ2Cj4yvpa0gRJnvAuJVfXzUzABLjItJJ7C111aVEci64VwPxcZTBAIp+J1vCYv67rqjKbKIhjA0GTDWgSY5wFl+CsB92otNb/q1bm3ygizZjfZadtSYiLb36pwVHnZ5ucv4Nq5g24M7f2mNlAxmaNGwdPKWnpaLq0awbmLrN8WY3S1tNlnPM7bMFj3E7Lsro5Qim6KrPIdi2PJu6kBJgbTt7qp41yFmLohhs8N/puvAduAT0Oy9MyYSwR4HUi0DbSZMFvbkpOGr6my4fKACNtMbT7yocl0bIx1R8+VaJa4tcIc0wQeRmLoOfaAPPrPbor7j6gGY6rpIIdpdI2kgT+Szx2227oRlkqYaZ25wZRe8RsJJPLaUxo3uOSBTRLYgU5HXaCJ2E9AOSaCmIilJAFElMgJRYmohA12azhWoNFRgdEkQJAJsY35KyedAa1sEC+oOgE8/P8A0s9wzgjVqAkEtZ9TyH79gtJmOCLQNTi55JmIGm8wBsP9LhNbNkHo1HCeDLKeum+m8u+Z2ra5MREzdbTL8NU8Jc4bzzibcusErmf2dVzTxzWGCKgLSDvIEgjuuv4qs1rGtJJiSb3J339fopxx3bKnK9Iyn2h5nFMUm7vMDw3j9u4XKs2qjU2kLNtPtK3HGFV9asNIMARPImN4WFzDAlpaXWmfp1KJvZ0UdFtlTA5sHp+SWHwLaji0Ab7rxy+tERAJt3U/LCQ8mf8AazQinLZtc3GCou8mwNFhs2SLTMqwxdV1E6qf4TPmn4AAnVty9eadiGF1r8z7WU3LHPR01KH2IeKqMrsLmfM0gbXHopFN4bTje3T0/nkq/Gn7vpe0wbT3HceRKZicUXAPbBDpkAmxC3KVqzC48ZUeeY4kPbGzton+clq+BcgFJwq1Wy92wizJAg+ZlePBXCxe4V8Q3wi7A4xcHcti9xaStS3FBtSoeTSADyNhIBFlDdnJy7ii1q021DYGR22jqEjgi2CH9pAAAi2x3SwTy4l0HrEddlYMpxNySYsbx0sukYmOcnHRQ4+rUotLzUAYLeITPkAJJNohZrOMwbUbTqgmwLHW0uBkESO9wvbMcT97rF21NhLGA2DoN3nrMexVdmVBrWPLvlEARaXa2gET8wGr6rrxpGjGvWWFUsqU/CZOpuoDc2cRYdwLqBj8O6ox7Gu0v0ksd/aerureV165JhywPDtwWw4OsRMGOp8SvnYVrWvqEhoDS52q0MFyT2C5pHRtRPmbHPcXuLz4pOrzuCB2/dRSpeY4gVKr3jZz3EeRcSPoVEKsxSdiCBSKCCLEnMRDUkARIRQKUKhBlEJsogoBHSeDcvDKDHc6ni8pMX9ApmYPbJiSYOwvPPz2Wa4W4ocxrMO5pf4g1hEWDjsQRcA391YZnVcCQTDSZhpHlvuea4S09m3G04o0PB7WUK4r13NaBq+GBLySLEkNW+oYYVwHioHNcZkWa2d7b+653ltINZTAEN+Gwbc7kntur7hHGFuJZTmGPmR1IBg+WyK+tofpqquQMqgNEAAxMmYnla1isRxpwY7DsJBLgTIkye4iOi6bWOkX5CekeaoeIXPxLQ2mC6C7xd4vuppVscZO/wCHGME7S+/19gtFkVI1LmwO3oLqBnGTup1A5zdIvM9Ve5JV8Dmt5NjtvdQomhSLfLCDaYudvZXFHBw0DadyL2Ez+ircNUZTA5R4bQBJHIKwwuErVxqANOnIaXGZMmPCPzPdUoK7Y3kr0psyy01nta1uslxAMHlb27q3yvhd1C9XnsAJjoSeRt9AtvlOUspAEXdEajvHbopGKba+3ObzPKOiOLZkl8ndIrsMHFo1kWE8ojrbmoeW1W/EqCDpJkSIBPiBg9wApGJoOpEw2aRBBi+kHeZ5KLlY+JSJaIHxXAGCLT+nVRw2Fqmy6FENAdTdYciZHkOhRxONhrhYP0OLRO8NKy/EudOY44bCBoeLvqANIpCJgNNi+IN7BZbKamJD2OdXqOc10+IzTMmSDy6rVG7OaxOStk/hfFNqNbF/PkSP+VYcTUg5lOm3d1SSSJMME+lyFnctpgvfVpNhri55aHSaZ1ExP4mnkrVmI+LpfeWgtI3g2N4um5eGhL0ssLQGzDEmCCCRb8QE/kuPcaca42s6rhqpZTa1zmPFJrm/E0mIc5ziS0wDHkux4OoxrHVKpADQHOdqgNAmT+XuF875/jhXxNasNqlR7h/iT4fpCqkjPnkQC5DUgUEjJbHSjCYnNKBqQZT4QJTgkXHZDQKCSo5WJEIIgoBEjA19FRjv7XNPoDf6StvmBBuIIixttv7rAyrHAZnobpILhy8RELnkjyWjRhyKLN5RxB8AHJjBv/2Cy0vD9AmuKl9NO+zrmfC0d+axXBzn4qoSQG0mDxRu4kQ1oPkF0Ph/Fk4gs1ANFN/wwAA1rgQJj+7SXGVzp1TNadqzWUcO2q/+s7fYAmNvxK4p4ZohoGlv0IvbsufY3EYikSBWfAP4iSDzAuTCkZRxpUDyzEc4Dan4ZP8Ac2YHmnxpbOM4y8LnjjJ21qRptF41NMCS5sjT/tYTh3AvLNDGk1HOLXcogwuuUK4tYEkEGTM87HpuqrKqLfjVtIgl7eYi2/fdEUu0VGbSo8sj4TZTc19WKtQQYjwj0/XstNiactcyBBadv5ZCri2NH9Soxp7uAP1VVV4mwurSK7SdoB/M9F06M7cpOybkr5aNR8Qt7WU3EPaB4oHO5CoaeMayq3SQW1BNiCCZvB5lZrjDiA13miwH4TCQ8j8bgSCP8QfeD0Uov8TlLRLzfj+mHFtCm6tEguJDKZPODu70Hqq/IuJPC4spkSTrYHam6ngljmf9sjTHcKro5WHMLgBA8LSCOcbj1XvmmDdQZSbSJbUqfDeRHyii4PLiAdtWkDlukm0zQscUqJGV4Zzg5ziXVHEl/I6nXJnp2Tc9caVIugSAY3McvRX9LEsqsLXN+DWIE6R4DIFwYt5LF8Q13im+m5vNsTuQXC4/ZdAtkXI+USBEE9IVpxJnJwdD4oaKrAQwCdBaXTBa4DxNm11AyyjZo0v1HlffoVQfahmsU6eGEapD6gH4dIIaD3JM+iYZHxiUHEfG+JxdMUnEMpC5YyfGf/I78URtssuSkUrIs8+TbewJJFJBIkkkkCFK9WleSdKGWpEZJJKUyRJIIoASc1BFA0dQ4GeGYFpaDLnVNTuhmBY9lNoYl1KqKrYlrpA5EcxsTcSD5rDcH8QtwznMqgupPF4uWO5OA95C6NllMVBqokOYbg0xLjM7jcKONs3YppqjQ5lX+NQFRrZY4AhzoBDZ5n+4beizowr6ht8nO5dPTZeme5oKNKlQDpreIaQbtDnHSCOsHZScupl1FuuGNBHikNLiTcaipTrs6KmXHCWY1GkUnnU0atBMiDyZ5b+SZicbVa/Qx4pa/E94HiGtxhoJsPz8lCbmDGFwotL3AENebAX5N3ce688Fiwx4biLQ4+Ii7ZOqD139FL/aCqZ74zJdMuPidclziXap5yd1JOVB17BsAWbB/wCFo3YUFhAdqa5oIMjTpsAZ5KoyRw+G5rnH+nveeoCl20XF/orQ4YZjiSSz41Fzb7PLjr09PAL/AOI6q6fk9NzAGaYMEu+YEERPkY+pWZzSr94rBrZ0gkD+24Gp36eSs8tp4nD2aQ6kDYPk6ZvDTuBJPZJtsHFojDDuw7/gvkMeQ5jh8oEwbdRO3krlmDc6u6o5sAltNk3hjRDRbvJWT+0PiCadGsGlrqbrtNy10mDI66QQei0fCHGmExzW6qradUiHU6jg06tyWk2I8uqum1Rzc0nsucWyG7weZHoLdousbxxXOHwvxXw8NcNLC4tBk3bO5BB9IC13EecYXDsnEYikxloa12qo6JNmC5PkuE8c8YnHFrGAto0i4t1nVUfqi9Q9tgFUYNHOWVJaJFX7Q6zb0KbaTiPmLjUcOU3G/msfXxDqj3PeS5zjLidye683OTVZlnJyHkoApqQQQPIQSSQJiSSSTQhJJJIA8CgSgjCooCIQRCACjKAKSQD2nqnMrOb8pLZ/tJE+yYkgdk7JcQ1mIpPeTpFRheeejUNX0ldco1nvxEVHSAYYd2aZIbogxpgAiIkbrioctDw3xZVwpAIFWmPwOMaf8HAEtUuN7OuLLx7O7ZFgml7nvGm4iIty26bmVT5jhTUc5zfEKhc4QN4cRHbZYPMvtTrPpOp0aXwXOsahqa3gERDfAANzfdafhjjzB/dWNq1RRqtEFpY+B1LXBpEEyYtErnKMjRHLFvslZfi6tP8A/O6o403EaZnVSIIgDsdo7qBkOfPfXxDKUPLNdQAXd4RHh6wZss/xdxvTdqbhZLjY1I0hvXRNyT1MLC4DMalCo2rSe6nUaZa5puD+vkURxutjl8iMXSO85RhDPxHh0ug+Kwg3v0WnoHUC3exAFzft7rjGE+1rEtZpfRo1DbxeJhJFrhpg8/dVGefaHjcQ3Rr+DTO7KMtB83HxfVSsTsUvkRaNB9rGd0nRh6Ja8tcDUc2CAWj5ZG5k+i5oT2SLrJsrulRlnPlK2OBRKZKdKCAhIpBApCAnBNTggEOSQJSCTAKSSSadCYkkkkxEcIpJKihqSSSAEnBJJACJRKKSQDUkkkCFK9AkkhlIYUgikgPRJJJJC9Ef2QKSSaGwJJJIJHsTkklIxL1YwaXHmIRSQB4BPCCSTAKSSSEJiSSSVC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data:image/jpeg;base64,/9j/4AAQSkZJRgABAQAAAQABAAD/2wCEAAkGBxQSEhUUExQVFhUXFxoXFhgXFxgWFRYVFBUcFxUXFBgYHCggGBolHBQXITEhJikrLi4uGB8zODMsNygtLisBCgoKDg0OGxAQGywkICQsLCwsLCwsLCwsLCwsLCwsNCwsLCwsLCwsLCwvLCwsLCwsLCwsLCwsLCwsLCwsLCwsLP/AABEIARkAtAMBIgACEQEDEQH/xAAcAAABBAMBAAAAAAAAAAAAAAAAAQUGBwIDBAj/xABREAABAwEEBAYLDgUCBQUBAAABAAIRAwQSITEFB0FRBiJhcYGRCBMyNXJzobGz0fAXIzM0QlNUkqKywdLT4RRSk8LDY4MlgoSj8RZDRGJ0Ff/EABkBAAIDAQAAAAAAAAAAAAAAAAABAgMEBf/EACURAAICAgMBAAIBBQAAAAAAAAABAhEDMQQSIUETUSIFFIGR8P/aAAwDAQACEQMRAD8AlWuDhVabALMbNUbTvirfljXzcNMNiRh3Z61WNTWtpUCRaWEHdRp4HcQWZqa9kPTllkImZqiBymls6FSEGCEibXiJx7qulrt7+IbExPaaOf1Vsoa0NLvDiLQy62LxNKg0C8YEkt3qG2F7QQH9w4lrsMg6IcOUHHoTlommDfpiHAVKLZiQ6apLiRtBugdShKVEowTr/vg9HWvpWfjTeijRjo4ixOtbS30r/s0P00z1oYWzdhzmXW3ACBIvkuIA2QcT0QtNKz3QbzQSHuIEtGJaLgOcfKicJCO4PGP/ALqOlrt7+L+VEdps+6fm0tLWfpV8j+MiGudhRoY3WzHwfIoxbx700ll03zOIxhoxN0AA9GxJSqQyAWhhY6cWXi+CMZ4w5NmSd+EaVkgGtHS30w/0rP8ApLoGs3SgHGtzwSJAbZ7M6N16WCPKotpCrIgdruA8S73YB2EEyOXlWFZrakOD2gwA5rpEECJBiCDHOiwok79Z+lZwtriPE0AcsZHa1j7qGlvpjv6Vn/SUas1e4HBr7pJGMYEYyJgkYxsxWYtcwC7AteDsAc4ugkAcu7anbBJEhOs/S30x39Kh+mgaztLHK2O/pUP00wU6jAQb/wAlrT3QEAQ75PGyyO9aqVpALccAGb8C2L0eXrS7P9D6r9kjdrM0tttj8P8ATojr97SHWZpX6Y/+nR/TUcdW4sBw2znxpMyNhw3rTWOAxxAjk5On1JpkWkSs6yNK3QTbKkGQCGUcCNh97z9a1e6TpX6bU+pS/Io5SqXWkXgQ4Ytg5xgcokHaCsQ5sRljMxyZHHfuRYUiSe6PpT6bV+rS/Ik90XSn02r1U/yJgNZsgycHB2/YJOecjyrAVQI2iAHCBiGkYTuMIsKX7JCdYOk4+O1vsflWP/r/AEn9Nr/Z/KmAVANpImcRsjnWN4QccSN3Lv6E7CkereANsfW0dZKtVxe99FrnOObnEYkoXNqvP/CbF4lqFJ7ILRX3ZHZ2H/qP8KpdXR2Rv/wf+o/wql0iQJQUQgIEd9a2MLXR2yXBoLTHa2kRJbjOzDARJXCCkQklQ3JsRCVCYgSJUIARKkQgAQsnjKNo6jtCxQAoSJQkQAqRCEACEJUAIhCzpiTyIA9S6ru9Ni8S38ULZq2EaLsY/wBFv4oTexLRXnZGj4j/AL/+FUuVdXZFn4j/AL/+JUrCRIJQAlQgQkIKVEoAREIKVACFAC2UqLnZAlONKxFuzrChKaiWwxSmNopFJ2tPLLE50w1x3QOX1J3sXBas8S2mQNhOAxVMuRGOy+PElLRFO0m7tz8+KQ2fCVYLeANUgBzgJjyLZW4EhrTxpjLBVvlxRYuE2ytS0jMLFSjSGhw1vLP4DNR20UC0rTjyqejNmwSxs0oQhWFAJQEspCgAWTHQsEqAPVOrN97RdjP+kPOUq16re9Ni8SPOUJvYkQXsiSIsW/3+Oql7dKpaorm7IwfEf9//AAqmajfbphIkYShAShAhEQgBEIAFtY2YG3oIWpPvBXR/baknIecqvJNQi5Mtw43kmookfBXg+27LgSTj61NbNoVsDiAn2zWdjsAa1oyOGWeCfqNnwmMVwp5ZTlbO84xxxSQ2NsLG4QAeQDm8ydbNSacMTlyQFubZB071upWW7GSSVlMpqjS+i0VGNg4tc6ZyDS2eklw6lna7My7l0nlw9S6u0tkEjHEThI5t2QWrSEBp9jHXmptFMZPsVjwps4aMBEucR0RE9ar/AEhTkHeI3HNWRwnc0ztM4YqutJGMPaFs4zdIfJ07GNKhwSLpnHFQhEoAISJUiAPU+qzvTYvEjzlCNVfemxeJHnKRN7EtEE7IsfEd3v8AP/aVLlXR2RgwsP8Av/4lSzlEkCxSoKYgalRdwmejakhABCnfAKhAmMzPUoPRcbw38uOasrgdZz2sO2/gB+yxc2VQo6H9Phc3L9E9s1YHLfhgnKiDOI4oy5Z39Ka9H0cj/wCZTteMYHEY/vyrio6OQ6GVCQcYA5N+CzpvJmRHsf2WLJiY51kw554q1MzMze7PfCatLVBEcnkzThXcRHV5Ex6RfMxmhssxR9IZploF85kx+JxUI0nSk9OGKl+kH8Zw2wekghRXSZgZHNbcHwXI+kdrtgrUtlY4rWuotHFlsULJYrO77bkAYEJAsiEgKYj1Lqr702PxQ+8UJdVnemx+KH3ikTexLRBeyKBiwx/r+akqUV1dkZlYeev5qSpRRJCwkWefV+yxKYglCRbrNZ3VHBrRJOSQ0rMrBTl4nLarJ4Mado023XB92YkNcQObDHYmBmhhQFMu4xvgu3ROQHQFMqnCGzUmRUdTYXDAOvEgcoY03VzOVL8jpJs6/Fh+KFyaRNdH2qlUbNJzS3ACN2WWxdFR7WYuc1rYz8uKgvBa1tdX97LS14vcXEGDGxP+mcTxtmzk2ysLVOjR+O34zvtHCOzNw7bPMHET1LbZuEVmeYbVbPLLc+cKMC202MLy1oY0Yl0NGGQJWej7TZLVkab8Ylpa4A7Jgy3pSr7QSxQXjZJLe6YiYMevYmurUHGG2ThzbOVcz7E6zn3txuTiwmQOVhOS2DFhfvEgwedJLwnGNEL0lHbscOLBG4548qj+kKR2+3qUhZZjWeThi71jP2yXVbeDtF4u9uIeMyBLWnKCYgda1Rmo1YpY3KyrLQIJC1hOvCXQ1Sy1brwYcLzHRg4bY5QdnMm1oXXjJOKaOBOLjJpmIWY5Fi4IBUiIEIYkKVhQB6k1W96rH4r+4oS6ru9Vj8V/cUJkVogfZGdzYeet5qSpQhXV2Rvc2Lnr+akqWcEiQsYLFLKRMDZZrO6o4MYJc4wAFdnAzgS2yUg+pBrVBmcmtjEDnlMGqvgyanv7mkDlwJAyjnO3cFZ1orMIIOBIiDl0bFzOVnbfRG3BiUVb2Vfp2kGOLdofEGc24lcZs1G007lQVG3drTgflXTOeOPJKdtOQ21NvYgvIPS0keVONnsLS5ogQTJ5h7BZpZXFKjp48UZL+X+jdwTsDLOwGIkC6Di4ATieWSSna0Wbts8qwtbgDEZfit9kqG7OMFZnNv1llV6hktNnF2pRcJa5sYRLZgyJzxAKY9CcGm2Uvqy573SBLboAJBN4TtU7q6Mv8aYMR0LVTsWEE5e0KayySpaYnGEmpPaOKwOc5oL8QIIPOZx5VzaatF2kGNzOGe+JUhFZjGGYAaJx7kc5TBaGX6gJ2HEcyUWJu/BltdEUKYgSTJJ/+0E5e2Sf7Bc7TxQ2CDPLzpu0uxzyKYB3kjYuzQ+jS2Kbdrp5GjaSiWjR8v8AQnDrQQtGj+598pi+x20E90OkKjF6ktFnLxBi7tGQiI2bMFRmsjQTKFbtlIENc4h3hd1PTPknauhwstfwf+Dh8mHdd0Q4lIFk5YrpGAVEpEIA9TarT/wmx+K/uKEmqvvTY/Ff3FCbEtEG7IoYWGf5q/3aapMhXZ2Rnc2Lwq33aapNIkCc+D9iFWqA4S0YuGwgbDyJtapTwdY1rImLxzzkCcRuGEzzKvLKoluGHaRdmgqMWZlwFoLQ6BvPPiup1la/Bxnk2pNE2lraTA0G6GgAiCIjA4b1tqWto7rLlHrC4rXtm+2Vfwxsl2qR/K8EcxMAnrXTozTLaVRvbMrvlmYPkWjhpWYXksxkwdu3Ym3RVm/iTdOA5RmBt58Fc4JxVmjHPZJbfwiaDAouqnunQ5oAGwYnFd+irYe6ukMfHFOEGJTHT0YwkhmBbEnAZYHkTs591oa7GMjG3lWeUFVIujO9j+6sWtkFcZt5kCB7b1zU68gCZWdYAEAbc52KtL0sqKXp2C2gyXbBlsJIITU6oG1f22nnS02mMTP7YetcukgRju8pmIVqVeFP2ztrMEzEunDnOAClGibM2kzjCajszHTdC1aI0FTphj3F7nXRg4ghroxgR55hPRqMwmMMeQbPxRCHpTyOT2XWOhptFqecGsdu3dEKu9Y9kFSlVc3jQ0HikG6+mYdMbLoVoV7SMbpBMGDuwOShdm0eHWZzCcHMdJzMk45+2Kth/GXYpj6qKHSBOGmtGOs1Z9J2N0y07HMOLSPNzgrgIHT5l2U01aOY4tOmIlSpDyJkT1Hqp702PxX9zkJdVXemx+L/ALnIUmJaIP2Rg97sXh1fusVJgq7OyM+DsXh1fusVJAKJI6LFZy9wHXyCc1JqDS0OIEYBoyyG7rCbeDtVrS4OIbeaAJjEzsOMZJ6JAIbN1uEmN+0t6ysuWXtGzDH+NosjgLbz/DNvTxS4CT8kEmFK7SA5hnb5TGRUU0BZi5rG0ntNPYWgmc5k4Y4p00rae0UHnMgHpJGAx2yuc32bZocUqorXTzw61OA7ljs8InJbX20hgdSBwwnKZHNEJi0pWybtc6XHpyT/AKPA7URGXlV2TyKZfx0nOmbtFmrT4wDT/MCZx2KTNqsrNuloY4zkRE5jnGHlUe0fQDheiTu5E+3QW8UXYy5IWaU6fpocITVx8ZyVAaRE5TzLt7YIDhIBwwPr24rhfajU96eONENdOe7piFk99xpbkRnO/afIrXW0Zk2nTNlotlwkbD65W/Q9F1evecPeqckk5OM4NEptsViNqqAD5OLzjgN3JPtkrAoUQxoa0AD2z5VGVJEXKjpZWByjH1Lc1rcTHMuU0W5DPpy9o6026YtIoiGlxecQ2TllLjuSiilpfDXpK1k17rBgwSYwlxx8gjrKZ6Dyx7we5OPg3ocRzSlNuiq15GLhxucAA/guirTvXnAZ9eQ8icmTj4it9aYY51FzSLwvNIH8uYM7cZ61AlK9Y+je02qRk9gdBM3Tkbu5siekqJldXjqsaOfndzYoKGOg/hsWKFeUnqXVUZ0TY/F/3uQk1Ud6LH4v+9yE3sS0QrsjB73Y/Dq/daqRBV39kZ8FY/GVPuNVHqJIfOCuj+3VeRuPJJy9fQpLbrCAQAMhiTmSTn1rj4A2qmGVGFwbUvgicJaQBgeQg4coTnbbbecW5kmIGXSViyuTmzdhpQVEw1bPLbM8uButq8SThLm4xtGflXTwgY+tTLGiBGOHT+I8iatHaRfRa1rWsNNribpb1m8cZMFTCyVW1abXgcU4jDPn6fMsk92WxdFPaYsIbPdS0gmQYjL1Ls0baJbHJj6vKrG4U2Wi6z9wA7ACMMMsOpVeyk5lS7GBH4/umn3jTLoTp2iRaKBERtT9dvQ323JusdHisa0gYiZGxoxxlO9Oq2m0XoLtnrEeZUzj2JxydRm0vSusN1uZ6sQJxK0WCzPtAAJAcMHHE4bJ5vwUrsuhzaIL23WYYGJIH4+ZPI0XTaLrAG+bndv/APCdtKkVymm/Tj0dY2UKPa6YvEiS47XRzYrquPzJkRsxzGOCxqvgEDAgiebLBb2VO1gkuhjRiSMIg7d2Cj6yt/s77DBAgg5qIsd22rVe4SS4gbrrcGx0R1laTwse57hSokgEEOc4MLhP8sZeVcWjrQaVapBJZec5sjFsnjNne291Yq5WokFF2dOkLJx2U8w4OcRlJyB5NqztmmaFkaHV3hgiBeBN4tGQgGTByC6w4PqF2whoBG7M4c5Kimt642wsDovurNLBjIhrrx6pHSE8cO8kmE5dYsrnhnp8W21OqsaW0wAymDndbJvHlJJPUNiYUIXXjFRVI5zbbtghCVMR6j1Ud6LH4s/fchGqbvRY/Fn0jkJvYlohXZGfBWPxlT7jVSCu/sjPgrH4yp9wKkEiRnQcA5pOQcCeYGSp1aDLwRlI2YGTmoEnSwaZdTaAQXR3OMRGQyyVOXG5eouw5FC0yxKNYOkfsD7SptwbDhZ2sgA5ycg04icelQDgo5z6PbnhrQTxBmIyDnT0xs27VOabqjqFOpTfGEuwbnjenDeCOjYufNe0bLTVj83RY+UQ9xy/lGM4DJRfhnoFrWX6YF5vGMbRkYjypLHworUyBUF9mMuaILeUj5QxyUus1obUYDxXXmzOYI5PUqmursFJrZCtD2J72tYwSYBLjg0AgZnfgpdojQdOkL7/AHx8zeOQOfFHR5Ft0XUp06UktY0ZkkAAE4YrC18J7M0GH3o/kaXAeSFJkZTbdI7rO265zQQADhhGB2cy2VXNaCXmAJOeEBMv/wDepP4zHYjMEQbpwJIOyYyTTwo0marjTAPamGHR8o7egbtpBUKBRbZtt/Cqzv4jA5w2PAAGey8Re5oxSaW0ia4psGDSZeTgCAAWDpmTuLQuLR+jA7td2CHGcDkBmBIzWzRz3tc90B9E8VjTtDTAc0nImSRyKSaSJ0r8NlakGguIy27cBGGaj2jLSXPc4Ew8m9sADjMHrTvpouAcWZFuIJEtOMZbMk0aFshIaIE5zJgDe7m2jkTUlQVbDhNwmNgYyKYqB5N0zAlucyCcQcwqu4R8IK1tq9srEYCGMbgxjdzfxJxKcuH2mhaK4ax16nSF2Rk5/wAot5MAJ5Cowujx8SjFNr0wZpuUt+AhCFoKgQhKgD1Fql70WPxZ9I5CTVJ3osfgO9I5Cb2JaIb2RnwNj8bU9GFR6vHsjPgbH42p6NUckMEISygC2NFVb9lolncdraAGzIc0XXAjeDgpBwer1BepkgNILpOYgCRGMg59CqHg7wkqWWWgX6TjLmHDHK8w/JKlB1jU2sIp0H34IF4tDReEE4YuPOsM+PK3Rtjnj19JTWs4c53GwaZcY2nfErv0HUNIPF4hhDjPyQdhxy3dIUf0JbmmkyocX1W342YyJcdpkHZsTzRoVKznAuhgAJDO53gxvWWflply99O6zWZtV3HJLR3E9yBm0gHDEYrcbGxtS4T3QkRz4xAzxCbLHpR1mOV+n8pscYN3jccZjauvSPCGl71UEht5ovGR3RxB3YgAhVtOyUWGk6DKTS5oAN1zRyl7buPXP/Ku7R1qp2hgBgO+UJgkndvGKadJWjt1QBpLmxhAgQccTtwhObbBTiQ3jQctwO8e2areqJ79EsdIUqzqN6Lwd2vkLmm8OUgZYbU40bPdAAGAynLijHyqo9ZWkqtOrSY2q8Pbxy4O4wi6KZJG0Q7nhJZNbFsay6+nQqHY4tc0/wDMGug+RanxZ5IqSZmedRk0yfcJbRTo2etVeQLrXXRleJ4rQ2cDJMdKpCvpa0VGhj61RzdxcYPPv6Vv09wgtFscHV3zHctGFNk/yt6czJTWtvHwfjj7sy5cvdghCFpKgQhCABCEIA9RapO9Fj8A+kchGqTvRY/Ad6RyE3sS0Q/sjPgLH41/o1RqvLsjPgLH41/o1RqQxUJEqABwSJUiAJBwd4QiiG06oJpgm65vdsvGSI+U2STvEnPJTq06wLNRpOdRJqVHCAA0tgnMuLgMNsKpUKmfHhJ2yxZZJUi8xaqD7O2qKjTLAS4EACBiTu3EFVnwp4QB57XRcSwOvlw2u2Xd4G/aovdG5KoY+LGDvZOXIlJUWHoXWBRa0CvQcKkAOfTgtdDYBLXEFp5BK36S1oAMu2ak69/PVi6OZjSZ6wq1Qn/a4ruiP58lVZvttrfWe6pUcXPcZJPtgORaEIWgqBCEIAEIQgAQhCABCEIA9Rao+9Fj8B3pHIRqj70WPwHelchN7EtEQ7Iv4CyeOf6NUYrz7Iv4CyeOf6NUYUhglSJUAIhCEACEIQAIQhAAhCEACEIQAIQhAAhCEACEIQAIQhAHqHVF3osngO9K9CNUPeiyeC/0r0JvYloiPZF/F7J45/oyqMV6dkX8XsnjnejKotIYoS3sISJScEAYoQhAAhCEACEIQAIQhAAhCEACEIQAIQhAAhCEACEIQB6g1Q957J4L/SvSpNUHeeyeC/0z0JvYo6Ip2RfxayeOd6Iqile3ZFfFrL493onKiUhglCRCABCEIAEIQgAQhAQAIWVRhBIOYJB5wYKxQAIQhAAhCEACEIQAIQhAAhCEAeoNUHeeyeC/0z0I1Qd57J4L/TPQm9iWiLdkV8Vsvjz6JyohXv2RPxSy/wD6D6JyohIZsqjLCMB1yfUsA0nIcnStnbpidkfZn8xQKgmcc56b0+ZR9JeGshZXcMto8x/ZKamDRuJPJjHqQHgbDv8AIR+PkT9DwwhZ1GkuOHyowjacFrK29uzwz8hvB34Idgq+mPaju3jpAkpCOT91m+rM4ZknpcEjnzA3CPOfxR6J18NlqdfLTGN0B2ESWyCepoWghbO2Y4jHjfaH7rB7p9twAQgdGxkkxEkgADDPCD5FiKDjkN275QvDrCKVSHAxlHkSmt5mbf5GwEvfg/Ppg1hIWK2vrTOGJxPPGJ68Vg10GY2g9SasHXwCwxPtCQt9XSMx5Qsg+NmyM9ocDPkWT6uF0CBevZzjECOglHovDc6yQL04XWOxIEuqDBoJ5jjuC1fwr5iIM3YJA424ScTiOsb1tfaw5t0tJAawAgwQ5gInIyCDEcgWT7aHEXmHimWgO2cUXXSMRxRjgc1BdyT6nJ2s7sxPRv8AIsV0m1AwbvGAuyDDYOHcxgYMZxyLndE4ZbJzjZKmr+kXR6e1P957J4L/AEz0I1P957JzVPTvQpPZFaNWtTghW0nQo06LmNNOqXm+SBFwtwhp2lVr7iNt+cs/13/pr0ChIZ5/GpC2/O2f+o/9JA1H2352zfXqfpL0AhAFADUfbfnbN9ep+klGo62fPWb69T9JX8hAFBDUdbNtaz/XqfpJW6jrXtrWf61T9JX4hAFC+4bavn6H1n/ppRqOtXz1D61T9NXyhAiiHaj7UTJr0Ot+QwH/ALe5J7htp+fodb/01fCEqGUP7htp+fodb/yJTqNtH0ij1v8AyK90JiookajbR9Io/b/Ig6jbR9Io/b/Kr2QlQUUUNRto+kUft/lR7hto+kUft/lV6oRQUUWNRtf6RR+3+VZDUbW22il9v1K8kIoKKOGo2r9IpdT/AFJRqNq/SKXU9XghFBQycDNCGw2KjZnODjTDheEwb1Rz9vhIT2hM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s://encrypted-tbn0.gstatic.com/images?q=tbn:ANd9GcQXPf0ad_OTmLDzyZfDMw73rshRQ5wtYIHPrK0bzyPsEz4E_T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643182"/>
            <a:ext cx="3223529" cy="3916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http://3.bp.blogspot.com/-rI6TUxTXvrg/UbEHeSQvMmI/AAAAAAAAAyY/1_JYIvTtZoA/s1600/don-quijote-de-la-mancha-cervantes-edic-anaconda_mla-f-139991622_17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14488"/>
            <a:ext cx="4357718" cy="4786346"/>
          </a:xfrm>
          <a:prstGeom prst="rect">
            <a:avLst/>
          </a:prstGeom>
          <a:noFill/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ransition spd="med">
    <p:pull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43108" y="500042"/>
            <a:ext cx="441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Bibliografía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26" name="AutoShape 2" descr="data:image/jpeg;base64,/9j/4AAQSkZJRgABAQAAAQABAAD/2wCEAAkGBxMTEhUTExQVFRUXGBgYGRgYGBggGhoYHBgWHxcdGCAbHSggHRwoHhgYITEiJSkrMC4vHB8zODMsNygtLysBCgoKDA0MDgwMDiwZFBksLCsrKysrKysrKysrKysrKysrKysrKyssKysrKysrKysrKysrKysrKysrKysrKysrK//AABEIAP0AxwMBIgACEQEDEQH/xAAcAAACAwEBAQEAAAAAAAAAAAAABQMEBgcCAQj/xABNEAACAQMCAwUEBgQLBgQHAAABAgMABBESIQUxQQYTIlFhFDJxgQcjQlKRoWJyscEVJDNDU3SCkqKy8BYlNHOT0Qg1s/Emg6PCw9Lh/8QAFQEBAQAAAAAAAAAAAAAAAAAAAAH/xAAUEQEAAAAAAAAAAAAAAAAAAAAA/9oADAMBAAIRAxEAPwDuNFFFAUUUUBRRRQFFFJ+O9p7W0wJ5VVm3CjJbTnBYgbhB1Y4A86BxRRRQFFFFAUUUUBRRRQFFeWcDckD416FAUUUUBRRRQFFFFAUUUUBRRRQFFFFAV5kkCgknAHU14uJdIzjPzAwOpOegqhpEshychceHB3OTgtkbqOgG2cnfAwGb7W/SJbWaM0mvOdMaDZ5W+1jPJRtlvXrsDyjtH2quuPTpY2UTRxNhmBO7Yxl52XYRqTsN98cyVA0n05ey2yh9Cy3dwy7yHVogjOSqAY0KzbHGCdT7117hNqiRpphSElEBRAoC4GybAZC5IFBJwy2MUMUbOXZERC5GCxVQCxGTzxnmas0UUBSntRx2OytnuZdXdoUDFRkjW6oDjIyAWBON8cs8quXjt9k4+QPn50r4jaCeNop8SxtjUjqhU4IIyNO+4B+VBWbiskkKz20veK4V0wEw6ZGfeUEHGRgkHPlTkcXi82/6cg/atZzjXEWhMMUUatJMxjjDNpjXTGzksQCcBUOABucDbnSqK6mgnm9pmMqi2WYhI8BCryhxGoyxBGn3ixyDv0Aay/7QIi5AJAOGbbwD7xAOSBsSNjjJ35FZfXUzZBkZcjGUOOfIqR+INZ/svdSBpIbhAk0mbkDzjkIBU/pxkCNvTQetM2tmUaY2AXfCsM6P1DnZf0TkeWBQZi5mu49RmdmRdy0sgKY88u2V/L51Nwrt7DDKIopxMMDVGodowSN8OFIQZzvy6kdacywaVATxYXBVznvPMkncMd9xt5ggYrN9oeEIlvJc2S91KUMiNGNJYqTqWRB4XYEOpDA4bOPOg6Xw3tRBKwXLIxxgOAASegIOD/7U7rj1rFmFCZDLqUNrIUagwyDhQBjB8q3HYrjAZBbu7GRfdLnOtR5HzHUH4jbYBqaKKKAooooCiiigKKKKAqC6uVQZOfkM/wCv9eVTMcDNL/boxl2b0wASRy6AE9Vz5ZAoPban3G2ASNQIBbHh256Rz5c96U9oOMGxtZbibQAgzkMWZ3OygAhRknA57fKnltcB9WnOFYrkjYlThseeCCPiDWJ+lrsndcRhght2RVEuqTWxAxpwDsDnGTtQc++jfgNxxjiDcUvDmGOQFQc4Z13jjQdI02J89hvliO/1grnisXBE4fbHBgciBsAZViP5U+eXyW5cyRuMHe0BRWb7ccae3gzC8ayFgMNgtpOclFPMg45gjGaxnZ3tfLHNruJZHj0nK4BydsYGQB8aDUfSD2mbhyJcNC0sBykhT3o327onO2g5dSSRg6fOucWN/wAf4mxurMezwLvGrkBZMdBqU6/j7vTO221vO3zSsIoIgutgmqTBPiOPdG3XqT8KZcS4DK52vLhemM4H4JpAoIuDyC7gtrqaIxTRmTKEkd3MveQzbZ5e/gHOAfOl3Ze5F1Nc3q/ybFbeE/ejhL6nHo0kj49FFaS3tFSIRbsoBzq3LaiSxbPPOTSrg66oIxbKsNso0R/aYqpK5wT4dwfe1E9cGgsXFkjOkjKC8erQ3VdQw3yIxt6Dyr7IKpcYkkhhkl73OhC2CgwSBsNsczgUynjI05GG0qWHQMQNQHpQJEt17+SNlB75Q8bEb64gQ6A890OoAfdevZXChRyGcDyycn8zmvvFgmnxSd2wIZHBGpXHulfM+nXJHWq0cjzFBIe4ZwxCKCGm0ncpq/k8jfQRqxnHLNBUisliXQmygnA8gSTgeSjOw6DbkKpyq2tQh0tu2rfCBcZfbfIyMAbkkfGmMtjH0QD131fNidRPrmqE9wpjjJb6xQVfHv61Zlzgb5ZNJ5YbV1zQaHh/boqUWdcgbPINsj75UciOZAPLJHLFbtGBAIIIO4I5EdMVxfiMelFZhh9Op1H2TlsfBtIUkdCSOlavsDx4qws5tve7vP2WUnXH8NtS9OY6Cg31FFFAUUUUBRRXl2wCaCvdzqPC2+QfD5+nz5VQPC5NWrWnNSFK5UaQxz0/nCDjyjTfarjEgKcAux2z02P7AOn768xSSCTQWVhjJwMafKgs2luI0VBkhQBk8z5lvMk7k9STXJe1X0tzR35tbOCOZUOlyxILEDLaTyUDzOa6P2w4n7NZXE43McbEfHFfnHsXbEq9w+7yMRk88Zyx+bE/gKBv2rv7riV9FLLF3MMWCqhw3LB6dSR5cs1on7Q3Zzm4l38nI/Zy+VL+4fGdLY88HFeKD6zEkkkknmTzPxoFM+CcBmuie7AwvNmOAP8Aua19j2BjXeWRmPkuw/HnQYjhkoSaJ25LIjH4BgT+yuxOc7jkd6UDsraAY7oH4ls/tqlw2zSOZrN1yuDJbt17vIDRkjnoJGP0W9KB1POq+8yr8SB+2ktvFm4V7cFIyxM5IIjkGD7qnnJnHjXAxnJPKmyWMa8lH5n9teyKCrfQJIrIygowIKnqD0NUW4cmMEu2NvEzE4HLc7n518v+P20bpG8yd5IQqIDlmJxjAHLmNzgb1AvEXeSdAgjEOAZHIbLFA+yq3IKyk5YHcbUEyWqJuqgH0FV7+2EilWz0II95WHusp6MDuDUPDbiX2NJZfFK0XeMMAAMU1aQByA5dT6mvlvasYIJBK5aWJJGJwRqYZIUbBQOW1B9hmMsQkbHeK7xS45F0wdQHTUpVseZNU5l3z1q7EgSPQORdpGPVnYAEn5ADFVJqDL8WjJIuEZGRUJ8bsqLzJcaQQSRtvyA26g+YpjIIpFJRtIkB+0AsZdT+uNIB9cHfJx94r2bjcjBYLr1NGzOY8HJbSmrSG1HPIjPSvUsOlQuS2ABk8zgczjrQdh7L8YF1brLsH92QDkHGM49CCGHowptXJ/o04v3VyYGPhlGAPJgCVPpsGX1JQdK6xQFFFFAVS4kpYAA75GBnYn18xjO1XapJLqkIH2Cc/HAA/LVQESu7KzqEC5IGckkgj8N68dxKrMUKEMcnVnPwGOnzpQOM3PtMygRd1Cyq0ZWRZWQop72Nye7fckaAOnvAnFaGa4VQCxwDy55PwHM0Cnjtq8tvKswjaLQxZPF4gBkqTnYH0INeOzvZu0t4lWGBEAGOWTzOd2yedXeK3KtA+lgdYMY3+0235bk+QBq1arhAPn+Jz++gz30g9olsbN5SMkgqoA6kfD1A+flmuK9n2maMyTnxSMXC/dU8h+/HTav0TdQJINDqrg9GAI/P41Tj4LbIdQhjXHXSNqDnvYm2uhMrRhhGT4y2ykenmfLFdMavQIxtjHpy/KkXapyUiiBKiaaOJiNjoJy4B6ZAK/OqGIu4ySA6E8sBhn9tJuL+K8slTd1eSRsdIu7ZWz6FmUfGmknD4iANAAAAGklcDHIaSNvSvNtaJHnQuCeZ6n4nrURLKdz8azPbDsut7Eyd7LE/2SJHMefJ4i2hlPUYzWjNRvRXOG41FMklhxmJI5Y1LA/zcqqD9ZA32XwDsP8AuoqWttxC1h9llRp47oaBMpJlgklAVhMT7wUHZ/0R6KN/xThUM+jvo1fu3EiE81ZSCCCN+gyOR65r7d3SJu7queWogZ+GedB5ZRjGNuWPSk9ozwAwFGeIEmBl3KZ3MT+S55N8jVx+KRfePx0vj8cYqaZSOYxQKZ7FgmrvM3BOrVuYk8o1U7FfvNjJ6YoEwlj71V0kHRIn9HIOY9VPMHyq5JS2FtNyygE99BJlVGSzxlTEQPPcrnyNBXmpXfNgE+QJ/KmU9t/SnJ/o0bwr+sw3c+i4X41T7sCGXYYWVAvoGjYuPhsh38zQL7lmhkVEOHRgdXQzAgg/qh1QD0XPU13Lht4s0Mcy+7IiuPgwB39d64Nfp9VHnmdRHn3Xh7vPzDkfolemK6n9F3Ee+sgDzidoz+TD5ePHyoNfRRRQFVLGQMoYdeeRg55b1ZfkapwyhUZmOAGb/MRQc64xw5ZJXc8L7yGaYRPcCaImUPeQlWkGdfdhkGB4hpxnAFdBlw1wAeSpkfMnP7v7tKuGcHsEcezoLc5B0IGjWTBBGYyArkFQcgZGOYBILi8si7BlcowGMjGcb+Y9T/oUHpeHxBtYQavPy+Hp6VZpHfWiwlJEG+SGb7ROMjJ5nOnTuftU6zmgS9tOOexWU90F1mNQVXfBZmVVzjfGWBPpmlvZjgkc9tBcXem7mlRJi8oDopdQwEKnwRqAceEDPM5Jpz2ltmltZo1iSYuununYqrgkBgWG67ZwRuDis72P4Le2jrFqUWKq2mKSXvZUYnKhGWFMRjlhmY+tBnfpBsUsr3h81gBBcTTiJ44gFWaPI1a0XwnBbGrH2vQY6Bxyw7+JowdLZDI33XU5RvxArMr2LuWkllmvQZJNSiZIMTxxnkkLmQrGMZ3RASSSTmtjVCoG6dQuFhJ999mx590OW/Qty8jVXinB8RFrf+WXxB5PG0hG5Vy2djywMYztinjGo2NRFLhd+s8KSpsGG4PNWGzKfUHI/DzqVzSjs+um6v419wNFJ6B3Rtf46VNNJDRSbtBfNH3Shu6SR9LzYyIlxz32yeQJ2HM1ais4o8mNdzzkY6pGH6THfHoNvKo7riUW6L9cx27uMayc/exso9WIFeOCWJt4pFfGXfUkSnUsC/dDdSeZA2B5eoLu1bjuNBIVZXSNnPJEZsMx+AzV3ifE4telNTKgCLpRiNKjA3xj86nk351A2wwNqBe8sre7GE/SkYfiFTJPwOKj4coS5CAl2lt7gM7DBJARgqAe4owduZzuTVuQ0rvpGjeKdBqaJ9RXqyMCsgHrpNB4lpZcIuS2xzg4O65HI4O2QOtM2VJG1ZPs48Xk0h6RgcwPvN0Gw3NUBvFMpAPdMrJgD3JNYKeWAy7fGgzPEbxnYOw2JDAlvEQTp8Qxts2QMnl0xXR/oZn2uY/VGH4EH/7a5j7ERqUjClAF3ZtJOoMNTbkgad/iBgc979Dsv8bmXziJ/B0H76DrtFFFB4nQFWB5EEflSN7lRCUZwr7ldWAWJYlSvn6gcqfEUvtQNIBHLbf0OP3UEPEz3ixrjHeYOTzXly/SyR+B64plmoZ4VcaXUMD0I2qr/B5HuTSoPLIYf/UDY+Aog4431Y8zJFj494v7s/nXmLiUKIivLGraV2LLnkOnOqU0GJ0V3aU6dQL4wuWC+FVAXJXXuQSPPemsVuiDCoqjyAAoqD+F4fv/AOFsfjjFTRXCuMowYeYIP7Kh4jcJFG8kgGhFLHbOw8h1NUuA27rHrl2kcsxX7gJyqZ66RgfHVjaqLl/eJEheRgqjG/qdgABuSTsANzVM3c7/AMnDoH3pm07eYRct8m0mpOL2QlQZbQUZZFbbCspyCc7YqpwO+aZWbmqsU1DdSRjeNvtIc49CCN6iJDaSt787fCJVVf8AFqb8GFQS8MjAJJkPXeRz/mJpkTUFwuVYeYI/EUUl7MQLJYpIw0tM7SNpJXV4mVdWOfhUVZPCoOZjVv1hn9tVux8wNjCnJo9UbDqGV2yD8iDVm94gqFUAZ5G92NBl29ccgPNiQB50FgeEYXAHkNh+VVLu4SNSzsqKPtMQB+J2qFL9u+7iRVSQjKrrLascwDpClh1AJrE/S9w8LbpdRqolhmRi+PFg5ABPPGrRtQbfvQV1DkRkZ2/b0rD8K7Vy3F/7OQqQ920kbLkmXDAZyw3jOHwQATpznBppeXgvz3ERPcaVNxIDzDAEQIR1IILkclOObbK+0PDX/hCznt4tQhVkkxhQqYwoycDk7eEb/iKDVSmqUpqw7HG+x671UlNBTmZm16FB0AFyTgDUcKPVjg4HkCdqq95pjkz78hQEdFRNZG/Ulm+QUedXLVvqbo+c8Q+SxNj9tK5sk4UZPPHoOZJOwHqaBZdtWv8AonjxfSL92Bw365kiyPljT8jWRu4fq9WckuUAGcHCqTjqfeXp1refRLDme6k2J0xqT5sS2sj0LKaDptFFFAUjuAschdRls4YA7kEHSME4G+McuvmaeUp4lbZlVskcjt10ncH03X8PiCFDiPaWONRpwZCyKI5GMTeJwupg66ggJGWCmmNreliUeNo3Azg4KkbZKMNiMnkdLemKyl5wEiSOMqrW7pNbtqdmP1qZVirKdJ1RqpIfxMVOnJ2f9nJg1pbkIIwYY/AAAEOgZUAbDByMDyqg4m2iVJT7uME+Wkk/5WY/2anvOJxRkBm8Tbqqgs7DzVVBYj1xirDgEYIzVe0tooywiSNCd20KoJ+ON6I8rcxTqyYJBGGV1ZTj4MAfnUMnDI851SAn7srrn46SMn1OaqXB03eF+0neH0IdUP8AeDDPqorKfSepBikjFw04kSOFxoEcDTYQspYLrZh01EA4JK7ZitNxAWMBT2hk1OToE8jOWK4zoEjHcZHIdRXyXtVba44y75kYRxnuZghYg4UOUCZ2PWsp2ouJ/ZrG6dZIXhu0Uk6WmELhoizAppMhyCVAK5O2aq9uRKtusxF/MbeaK4DSi1VF0OMkqgR86S2PCfXFB0ljUTmvveAjI5HcfComNBRfhqd40ilkL41hTs+ORI+9+kMGpbaFIgwjUKW95ty7frOxLH8ao9pOIPDDmPHeMyxpnlqY4B9cc6kueCxLhS0juPekZ2JZupA91R6KBQK+1o8MGn+U9oiEZHPUW6Ve7acJW5WS3ZtMb4D4GW2II0knCnIG5Br3bWUcbrIAWdc6WdmbSTzKgnSD64qtxniPcxvKwLY6eZJ6npuedBBwnhUVrEIotQRfNifMk+Wd98Deo5eJRbgNqI6ICxHx0g4qx7ImAZWE7EA437hc9FX+c/WfI8gKr8TvGSJmUZ0qSFAwM9Nh0oPKya01gHTnTkjqOY+NVZWr2sumCKKJWdcd48h0qHmfdydRzt7owNgKqup+239mP97sP2L86CCzYl5YdgsrxEOeUcm6gN5lhnA646DJFK+k05RQVAO+feYjq56nyA2HTqT64xMe6wo0hPEir0bI38yx+8ck187TP/GJf1jn9b7X55oM/fcQYju0Okpqy/3SxzkecmnSM/ZAU88V1b6EoD/B4kYHVIx3OMkKAM7fpa64o1q3ekHJQqc7ncsxOPVj1wPTliv0x2Y4Z7NaQQYAKIA2OWo7vj+0TQNKKKKAqpxKPKEgZK+IDz8x+GfnirdFBmIxlyRI4LbqdRK5HNSjZUee2Dz3GM1YsrnxNGQupTklfdOcEnHNT4gSDn3hua8XdskcuWVAScIxwGIPJQeZxyx5AV57tlYsmk6t2U7ZO26nzx0PPbcYoLV7KRG5HMIxHxAOKV8M4ZD3KDu1yAPEAA+dIy2oeLUTk5znerUl+gB7zMYxv3gwv973D8mNLeGcSRQVBaVVwoaJWkGQAAD3YPMAH46h0oGdtYIjtJl3cgLl2zhQSQBt5nOTudt9qqdpeEi7t2gLmPJRg6gEqyOrqQDtzWpxf55RXH/RkH+ZRXiTiIHvJMo8zDLj8lNBV7T8FF7CYHkdEbBbu9GTpZWXBZTpwV6VDc8BEiNHPcXEyOCGVmjUEHmD3MabUyhu0cZRg2OeOnxHMH41Fe3qRLrkYKvLfqTyAA3JPkKCHhvDI4ARH3mDgeOWWTYDAA7x20j0GKsM1Vu/mb3IGAPJpmWMfhvJ/grwYZT70yL6Rxlj/fkIH+CgWdqGANqx91bqEsegGeZ9Kd3b+JvjS274UkilJJJpFPMMygfgiLVMP9f3EuvDKO4ZZHXUVHiVyDkvjketA0c1QnvEzoHjY/zaDUx/srk49TtX1rGLqmv/AJjO/wCTsRXvvNK6Vwq/dUBR+AwKCrwuz7jvS2F7weGAEMsZ6uxHhDnlpTI8z5RyNSjjvaZLeVYu7mkdlLYiQttnA+ZIP4fClj3PEJ/dSO0T7znXL6EKPCPgaB/K1U3LMSq4yql2JOFVQQMk4PMkAAbkn4kILSzaC8UGaWXvIZCxkbPiDpjA5Ab7D1pvaXH/ABMf23MTL+kihsjJ2GC2d8D8KCCObSwdsMVIZVx4dQ90tk7gHB09SBnbYqbuXOSTkncnzpqrKJoAMOe9QMd9J1EKVQHoM+8RknfYYFJ5ogW54Uk49VGfF8MD58h1wDv6O+D+03qZGUiIlb+yfCPm2NvLNd2rKfRzwL2a21sumSYh2HVV/m1PwBz8WNaugKKKKAooooKfFbFZoyjAHyB/1/rY9K5pLeXyX3dqzBSmkd6A0Msi7rkqdcLsgYE406oyQrZwOr0k7Q8M1qXVSx2JUYySpBVlztqBAPyFAr4ZxoPqVgYZY8d5GxGQDnSwYbNGcHDDyIOCCBPxEmRMgliNxvz9M+vQ9Dg9KzXHLVpprR40yVdu8JwB3OnVpYHdgZUixgHdTTaHSc7mJx72nSM/pEEFTnHPGemaC7ZXetAc52G/mCAQfTIIOOm9F7cMsbsil2Ckqo+0cbCobKFI41RCSqqBliCTjqcbc81JIcgjJGRzHMeo9aBbYTxwxqssv1m7O7gqMudRCFttIzgDpivN5d28wA1hyrB17rLsrA+EgICc/Kqct1e27vhoZIiV0NPcGNx4RqB0wEHfPU7VKvEOIsPdtQp5YuJm/wDxAfnQXuHrMQ7SBkGrwh9mcY94LnUm+2G+WOVTM1ZritpfSgKXgVM5YxBxMMf0TO2kH1Io4hxGOZolbKxCdUuEbYrtlUkwcaTldwSCDzoHDcRizjvY8+Wtc/tpVxv65oIoiGmMqMmk5KhTlnOOSgczTa8nXcsFVV2xhQqgdMcgKpNxIImpQyxuQNQXQrZ5YJ0hx6jIoL/EnXvG08sml8j19lbGx2qrI9ASPVSV6+CXU5RSoKjUxY7KPgN2PkB8yBvVe4ZPIv6vy+SA6QPRtXxoK0qo0moAF1VgMcwpwW28thVS4lqxHd4Rj7rvlDt7sQIIVAu3iIyxJHIAdcrJ7oL7vP7x5/LoP2+tBKSYx3p94HSi9dRG5I5jSCDjnllPxc/R92Za7uO9mGYYirNnk74BRPLGCCR5YGN6XdnuGyXsscMakaV8bnkgLMWf9Y5wOu23mO48K4dHbxLFGMKv4k9SfUnegt0UUUBRRRQFFFFAUUUUGf4zwb3niG53K+v3l6g+YBpEjAhRKEcjq6KRq9NQIB/Ot7Sji3BRJlk8Lnn91v1v+/7aDMXC4OtAAw5hQBkeoGMmpobkMMiq1zG0baXVkPp1H6Ocrj4CqdlpUaMyKQz/AGk8QZ2YHeM/e6Y3BoLPEuHJMVclkkQMFdNOoBsahhgykHSvMHlS637Oqo0tPcOmotoDJGuokkk9wkZOSc7nFMtQ6M/zKH9iCqwumMoiUhzpLNtpCL0LHUeZ2AxvQQvwZcYE10B5d/If8TEt+de7XhsMSNGiAKxJbOWLk8y5YksfUmpZpiASBk42GcZPQZ6VUhudWFZmD6dRRFUFR13bXkA7atIFBaVEXB0ISuNJYaiMcsas7joelQ37iQMJPEGGDqPP8a8O6fdJ9Wd/zCkL/hpXxmXTDIURA2OYRAfU5AzyoLHDbn+LZkceCVokZiMuigY+OM4zQzk8lbHmRgf3mwv51LdXYBRIWJVUVUCZJYAcwF3OTk0q4hOUGWxzAIBywz1ONvlnPpQSTxx5DPhipyAhI36an2IHovP7wqrf3pdmdsZJzsMD5DyrzxHMbshIJU4286WzMc4JC/rHGPPPl86DzcT1b7NcBmvZdMa+FSNTH3Vz1bz/AFRueW25Dvsz2AluWEkuqKDbcjDuP0VPIep9MA11vhfDYreMRQoEQdB1PUk8yfU0Fbs9wOK0i7uPcnd3PvO3Ut+4chTSiigKKKKAooooCiqXFuKw20feTvoTOC2GIGxO+AcDAO52pKPpC4ZkAXkLEkABSSSTyAABOaDT0Uh4h2ysYH7ua4SJsA4k1LkEAjGoDPMcq+xdsbJomnWcNEhAaQK5QZ1dQuMeFsnkMb0D2ikXD+2NjO4jguUlY74jy2B66Rty61B/t7w3Vp9qj15xo8WvPloxqz6YoH11apIul1DDyP7vI+orMcS7JHcwsCPuP+5v+/41q0YEAjkRn/Wa9UHLbuOSFiJYSgGMMzS4J6gFW0k8uvX41WilY6s4K4BGopvv7uOvQ8vwxv1phnY7ilF32YtZNzEqnzTw/kNj8xQc8My/cj/6af8A618N4QCoOlTzVcKp+IXArW3PYKI+5NIv6wUj8gtUJPo9fbFyDt1jO5+TUGYe4qtJc1q1+jyXG86Z89B/MZwakh+jc/buj/YiVT+Oo0GJjuMxFsndmCop2wuNTP8AEnYbcs1SF2Qw04D58PMtnppG5B8iBmuq2P0fWiNqYyyt5u+MZ540Baf8O4RBAMQwxx+ZVQCfieZ+dByfgnY69mydBhVti82xA66UHjz+sVB65rednOwdrakOR30o31uBgH9BeS/Hc+taqigKKKKAooooCiqfC+KQ3Cl4XDqrvGSM7OjFWG/kRz5HYjINXKAooooCuEcfs4+DdooLoIq2tySc4GmMv4JseWksH2+y2BXd6wn0z9m/bOGyFBmWD65PMhR9YvnumTjqQtAw+kzsuOIWEsQAMqjvIT1EijYfBhlfnnpWK+j7t8F4KU0hrq3K20cW2ZHkJFsMfiD/AMtjWs+iLtJ7bw2JmOZYvqZM8yyAaWPnlSpz558q5Te3VvY9oxdhP4o1w6a2GEEukLcMhzuEeXJONtwOQNB2rsL2Xj4dZx26AagNUrj7chHiPw6DyAFJexdmlzfXnFdAwz+zW7YG8UPgkkBHPW4IB54XHWm/b3iTxWpSA/xi5ZbeHns8mxfYHARNb5/RpvwfhqW0EVvGMJEiovwAxk+p5n40FPi3ae0tm03Eywnp3gZQds+FiMN8iamXjkBi78M3dZxq7uTHLOfdzpx9rl61z7/xFj/dkf8AWo//AEp66nQJuFdqbO5bRbzrMevdhmA2J8RAwvI8yK+3fae0il7iSULKeUZV9bfqLpy42O655Gua/RHx2O2s7hPC88vEJkhhDKrSN3cONz7qDclug5AkgHpXBODGNmnmYS3UgAeQDCqo3EUIPuxA9ObHdsmgn4tx23tgGnkESn7TBgo3A3bGAd+RNeOH9oLedGkhk71FGSyK5U886SF8R2Oy5NLPpO/8qvf+Q9SfRz/5XZf1eL/IKCSHtpYO5RLhXdc5RA7OMHByqqWGDscimHDONW9wGMEqSaDhwpyyHfZl95TsdiOlYTsYP/iDi/6sH+RarToT2rja2xhbXF2VxzIk0iT1/wCH9dl8qDaf7Z2Hed17Qgl/oyGEnLPukauW/KrEPaa0aZIBMveyZ0IQwZsAk4yOgBrB8W4hDB2nSSeWOJPYcapHVVyXfAyxAzWwtuK2l/OY4njm9m7mYSxOrBXZpRpBGRkqjBt/dfG1BZ4l2rs7d+7nnSJugfK5/VyPF8RmvU3ai0QZkmEa/ekDIm/LxOAv51jPpfH8Y4P/AF6P/PHXSZYwwKsAykEEEZBB5gg8xQCOCAQQQRkEciOhFJLrtjYxSd1JcLHJnARwyud8DSpGTkjAxz6VjuyUh4fxmfhak+yyx+0W6E57picuq+SkiTb0HUkmTtyP9+8G/wDn/wCUUHRoJg6hlzgjIyCDj1DAEfOk/bPibwWrd0fr5SsEH/OlOlD8FyXPopp5WC41xUycWjQRTTRWMZkcRKGxczDTEGBI92LWw3+2KDL/AEJzNZ3t/wAJlO6OZIyRjVpIVm/tIYmA8ga7LXBvpB4gbTjNnxRYJoUYqkveRgatOVkxhjkmJgB+r1rvCsCMjcHkaD7RRRQFfCK+0UH5/sEuuE8Xu+H2ik+2ri38k1EmOQ89olMoPnore9vOwMcnBhaQLl7Ze8hP2mdQTJnHNpMuT+kQa0HaS/srSaK6uUYSYMEcixyOfrCDoAQHxErtt5gHcgv4JNShsFc9GGD8xQcp+hy9m4iIbi4GUsIjbxnnrmb33P6Sw92m/wB9z1wOtVT4XwyG3Tu4EEaanfSM41OxZjv6k7dNgMAAVcoOWf8AiLP+7I/61H/6c1dTpVxLs1Z3Da57eKZvORA2OXLVnHIcq9jgNt3Ps/cp3P8AR48HLGMcsY6cqDkH0d9kLfiXDbtWISZb6ZoZ0xrjbRCVII3KE81zg8xggEbDsN2wmWY8M4nhL2P3Hz4LhPssh6sR+O+wIIGr4b2Zs7d9cFtDC3nGgXOxG+nGeZ50qsuDcKvjLKttBMyyvHI7w5bvEOGBLrk423G3lQe/pPOOE3uf6Fv/AOVL9HB/3XZf1eL/ACivPaq34fBa95eQq0EXQxtIFydvCAcbnGTsM8xV7g3B7ZIfqrcQLKgLRBQuMjJVgh0hhkg4PzNBgezVjFNx/iwffCw4w7KfcQNupB8s10fhXB4LZSsESRBjqbSoBZvNjzY+pqlb9kbBHEiWkCODnWqKGz+sN6dEUHNZmH+1Sbj/AIDHz1sf2VruMXFvZvJdufrJlihWMEapnVpO6RAebkykfDGcAZAex3D9Ws2duX56jGpbPnkjOaWWttwv2140tEE9qoleTuMCPfKYYgEk+JhpBHhbcHmCP6X2/jHB84z7dGf8cea6RcTqis7sqIoJZmICgDmSTsB61n7fhPDeIIt37PDOsoyskkWSRk/fGRvnarknZaybGq2hfByA6BgD5gNkA+tBiOx6NxDjE/FQpFrFH7Pbswx3pBwzrnmvv7/pAcwwEnbph/DvB9x/P/mu1bS949DDcQWhD97Nnu1VG06VBLHVgIAoG4zncbbik09nwiVrmV7eKR7ZsTsYGd1YDVt4SzYBz4c0Gi43xaK1gkuJmCRxqWJP5AebE4AHUkVmvooQvZG7cgy3kstxIQcgFmKqgPkqqox0ORV2y4VYcQhhuGtUdCmIu+QE93qOkgEnAYeIdcEZwdgy4V2dtLZi1vbxQlhg92oXI25gbdBQZf6beEC44TMdtUBWZSTjdThvxRmAHU4o+hrtOl5w6JC4M8CiKRc+LSu0bY5kFdO/mGrU8W7PWtyQ1xBHMVGB3ihsc+h26mqkXYrhyMrpZ26MpBVljVSCORBAFA+ooooCiiigw/bMd/xPhdrjKrJJdyencpiI/wB9iK2V7dpFG8sjBERSzMeQUDJJrMr2Yuf4Qa/9phLmD2dUNu+Fj16+ftAydWd8VFxvsrd3IYvdxag8LRgW5EaLHKJGVlMpL62SMnxD+TGMZNB7uO0Fy15aW8aJH32qaRHBMsdsg95wGARncqgG+DnnuA07TceS1ESlo1kmfQhkYKi4UtI7nI8KopOMjJ0rkasihwPspJDfXF3JcGUzd2ANOCAiEFc5xo1MWCgDfTknFTdpuz809xa3MEyRS23egd5GXRllVVfIDqcjSCMEUGf4j2yvILa0kkjj1z3QiH1citJG0rBCkRfUjtGurDMcEqMEsdN217YTI/EGuUj7q1MKoItRZppFyYck4dwWiXICjLfg4k7Ol7u2uJJTILaKRUVlGozSaQ0rMCFzpBAUKANRxjlSGLsFMLJoWulM5uBdd53WEMomMhLrq1MTnSTqGypgbHUDW+4neWsM89z7MY1jV10Bx3RAcyiQsx71RhQpUKXY40qDkRWXHblktbdliS+nhM8g0sUgQYyxTWGY63RNOob6jnw4M3Hezs9zDDE9wuVnjmmzF4JAhLBFTXsgYIQCW90Z1b583XZmb21bqG50A2620mtNblVcsGjbUArnUdyrDrg0CvtEJrmWw4dOYy7N7Vdd1nuzFAw0DD+LS8pjH9k717PbaRo/a41j9kN1HbRAgmScGYRvKjBsKuS2lcEnQc4zs1tezcg4hPePPqSVIkSMLgqqKwKl87oWdnwAN9O+Bgr7TsklvHb+0Sq1rw8NJGunGXXURNMScFlUnAAG+psnICgq7S8YvDeXcsDpHHwy2Zyj946TSOhcBwrxgMEQY3fTrzjJ2v8AEu3DmGMQBFuXtEuu7dWc6nXMUKIrKzyOQ42PhCliNwDS7Idnprqyd7hwsfEJjdyqobvDE+nu4Q+dkKKmWAzpZlAHvU//ANmZUvpbmGdY4p0iSVO7y47oMF7ltQCAhsHKnrjfBATPxyRpBbr3aSxxJLdO3ijgDDIXAYanbDEbgBRqOdlbIcO4tPBYT8RREe5vptUZZSAwysVnGE1aiWADAatgzEnYBm3F+ws8wv0W7CR3ja8CM6w2hFCu+veIBfdABO2TjKtcl7HyE2I9oAjtQ+VEeMsUCIYhqxGEXUq51EA5yW8VA1vOM92e6zH3kcQlnYkiKFMHxN130vpXbIVskYzUfYniU9zaJcXAVTMWkRVBGISfqs5JySuGz+lSDjfYSe4S+j9rCpdTJKB3ZyABEpSRg4LJoj0hRp889BtLS2KRBA2SAQGIGxOeQ5BR0XoABQY2yujLfX1/gNHaL7HDltK5Uh7uRidlVWKgsMnEbYBOxV8c7Q3NxwiBXT6/iUghRYVw3s7sSXwznGYBuS2BrGcAHDODsHKvCzYe1ZZyNblX0svel5BgSBiX1MGbUCc42GAGV/2YmNxbTwzoDDHLH9bEXx3jIWeMK6hWwukDkBtjAxQJ27UXVtFxAPHbKtlHF3fd6+7QtCzd25YgyFcRKNIXPeLso5W7ftNex28d5dpbpC8EYEYLrKbqQxhAS2VSNizHfLKME8iAw4j2Njkt47XWe679Z7jWAzXJDa2Eh2GWcKSQMADSABjE/bLs815HCI5BFJBcRXMZZdSF484DgEEqdR5EdKD12U4lPP35l7to1kCwyxoyrKmhSxAZmyA5ZQ4OG05G1PqrcPgdEAlk7xzuzadIyeirk6VHIDJPmSck2aAooooCiiigKKKKAooooCiiigKKKKAqtxHh8U6GOZFkQ81YZU/Edas0UEFlZpCixxqFRRhVHJR0A8gOg6VPRRQFFFFAUUUUBRRRQFFFFAUUUUBRRR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xMTEhUTExQVFRUXGBgYGRgYGBggGhoYHBgWHxcdGCAbHSggHRwoHhgYITEiJSkrMC4vHB8zODMsNygtLysBCgoKDA0MDgwMDiwZFBksLCsrKysrKysrKysrKysrKysrKysrKyssKysrKysrKysrKysrKysrKysrKysrKysrK//AABEIAP0AxwMBIgACEQEDEQH/xAAcAAACAwEBAQEAAAAAAAAAAAAABQMEBgcCAQj/xABNEAACAQMCAwUEBgQLBgQHAAABAgMABBESIQUxQQYTIlFhFDJxgQcjQlKRoWJyscEVJDNDU3SCkqKy8BYlNHOT0Qg1s/Emg6PCw9Lh/8QAFQEBAQAAAAAAAAAAAAAAAAAAAAH/xAAUEQEAAAAAAAAAAAAAAAAAAAAA/9oADAMBAAIRAxEAPwDuNFFFAUUUUBRRRQFFFJ+O9p7W0wJ5VVm3CjJbTnBYgbhB1Y4A86BxRRRQFFFFAUUUUBRRRQFFeWcDckD416FAUUUUBRRRQFFFFAUUUUBRRRQFFFFAV5kkCgknAHU14uJdIzjPzAwOpOegqhpEshychceHB3OTgtkbqOgG2cnfAwGb7W/SJbWaM0mvOdMaDZ5W+1jPJRtlvXrsDyjtH2quuPTpY2UTRxNhmBO7Yxl52XYRqTsN98cyVA0n05ey2yh9Cy3dwy7yHVogjOSqAY0KzbHGCdT7117hNqiRpphSElEBRAoC4GybAZC5IFBJwy2MUMUbOXZERC5GCxVQCxGTzxnmas0UUBSntRx2OytnuZdXdoUDFRkjW6oDjIyAWBON8cs8quXjt9k4+QPn50r4jaCeNop8SxtjUjqhU4IIyNO+4B+VBWbiskkKz20veK4V0wEw6ZGfeUEHGRgkHPlTkcXi82/6cg/atZzjXEWhMMUUatJMxjjDNpjXTGzksQCcBUOABucDbnSqK6mgnm9pmMqi2WYhI8BCryhxGoyxBGn3ixyDv0Aay/7QIi5AJAOGbbwD7xAOSBsSNjjJ35FZfXUzZBkZcjGUOOfIqR+INZ/svdSBpIbhAk0mbkDzjkIBU/pxkCNvTQetM2tmUaY2AXfCsM6P1DnZf0TkeWBQZi5mu49RmdmRdy0sgKY88u2V/L51Nwrt7DDKIopxMMDVGodowSN8OFIQZzvy6kdacywaVATxYXBVznvPMkncMd9xt5ggYrN9oeEIlvJc2S91KUMiNGNJYqTqWRB4XYEOpDA4bOPOg6Xw3tRBKwXLIxxgOAASegIOD/7U7rj1rFmFCZDLqUNrIUagwyDhQBjB8q3HYrjAZBbu7GRfdLnOtR5HzHUH4jbYBqaKKKAooooCiiigKKKKAqC6uVQZOfkM/wCv9eVTMcDNL/boxl2b0wASRy6AE9Vz5ZAoPban3G2ASNQIBbHh256Rz5c96U9oOMGxtZbibQAgzkMWZ3OygAhRknA57fKnltcB9WnOFYrkjYlThseeCCPiDWJ+lrsndcRhght2RVEuqTWxAxpwDsDnGTtQc++jfgNxxjiDcUvDmGOQFQc4Z13jjQdI02J89hvliO/1grnisXBE4fbHBgciBsAZViP5U+eXyW5cyRuMHe0BRWb7ccae3gzC8ayFgMNgtpOclFPMg45gjGaxnZ3tfLHNruJZHj0nK4BydsYGQB8aDUfSD2mbhyJcNC0sBykhT3o327onO2g5dSSRg6fOucWN/wAf4mxurMezwLvGrkBZMdBqU6/j7vTO221vO3zSsIoIgutgmqTBPiOPdG3XqT8KZcS4DK52vLhemM4H4JpAoIuDyC7gtrqaIxTRmTKEkd3MveQzbZ5e/gHOAfOl3Ze5F1Nc3q/ybFbeE/ejhL6nHo0kj49FFaS3tFSIRbsoBzq3LaiSxbPPOTSrg66oIxbKsNso0R/aYqpK5wT4dwfe1E9cGgsXFkjOkjKC8erQ3VdQw3yIxt6Dyr7IKpcYkkhhkl73OhC2CgwSBsNsczgUynjI05GG0qWHQMQNQHpQJEt17+SNlB75Q8bEb64gQ6A890OoAfdevZXChRyGcDyycn8zmvvFgmnxSd2wIZHBGpXHulfM+nXJHWq0cjzFBIe4ZwxCKCGm0ncpq/k8jfQRqxnHLNBUisliXQmygnA8gSTgeSjOw6DbkKpyq2tQh0tu2rfCBcZfbfIyMAbkkfGmMtjH0QD131fNidRPrmqE9wpjjJb6xQVfHv61Zlzgb5ZNJ5YbV1zQaHh/boqUWdcgbPINsj75UciOZAPLJHLFbtGBAIIIO4I5EdMVxfiMelFZhh9Op1H2TlsfBtIUkdCSOlavsDx4qws5tve7vP2WUnXH8NtS9OY6Cg31FFFAUUUUBRRXl2wCaCvdzqPC2+QfD5+nz5VQPC5NWrWnNSFK5UaQxz0/nCDjyjTfarjEgKcAux2z02P7AOn768xSSCTQWVhjJwMafKgs2luI0VBkhQBk8z5lvMk7k9STXJe1X0tzR35tbOCOZUOlyxILEDLaTyUDzOa6P2w4n7NZXE43McbEfHFfnHsXbEq9w+7yMRk88Zyx+bE/gKBv2rv7riV9FLLF3MMWCqhw3LB6dSR5cs1on7Q3Zzm4l38nI/Zy+VL+4fGdLY88HFeKD6zEkkkknmTzPxoFM+CcBmuie7AwvNmOAP8Aua19j2BjXeWRmPkuw/HnQYjhkoSaJ25LIjH4BgT+yuxOc7jkd6UDsraAY7oH4ls/tqlw2zSOZrN1yuDJbt17vIDRkjnoJGP0W9KB1POq+8yr8SB+2ktvFm4V7cFIyxM5IIjkGD7qnnJnHjXAxnJPKmyWMa8lH5n9teyKCrfQJIrIygowIKnqD0NUW4cmMEu2NvEzE4HLc7n518v+P20bpG8yd5IQqIDlmJxjAHLmNzgb1AvEXeSdAgjEOAZHIbLFA+yq3IKyk5YHcbUEyWqJuqgH0FV7+2EilWz0II95WHusp6MDuDUPDbiX2NJZfFK0XeMMAAMU1aQByA5dT6mvlvasYIJBK5aWJJGJwRqYZIUbBQOW1B9hmMsQkbHeK7xS45F0wdQHTUpVseZNU5l3z1q7EgSPQORdpGPVnYAEn5ADFVJqDL8WjJIuEZGRUJ8bsqLzJcaQQSRtvyA26g+YpjIIpFJRtIkB+0AsZdT+uNIB9cHfJx94r2bjcjBYLr1NGzOY8HJbSmrSG1HPIjPSvUsOlQuS2ABk8zgczjrQdh7L8YF1brLsH92QDkHGM49CCGHowptXJ/o04v3VyYGPhlGAPJgCVPpsGX1JQdK6xQFFFFAVS4kpYAA75GBnYn18xjO1XapJLqkIH2Cc/HAA/LVQESu7KzqEC5IGckkgj8N68dxKrMUKEMcnVnPwGOnzpQOM3PtMygRd1Cyq0ZWRZWQop72Nye7fckaAOnvAnFaGa4VQCxwDy55PwHM0Cnjtq8tvKswjaLQxZPF4gBkqTnYH0INeOzvZu0t4lWGBEAGOWTzOd2yedXeK3KtA+lgdYMY3+0235bk+QBq1arhAPn+Jz++gz30g9olsbN5SMkgqoA6kfD1A+flmuK9n2maMyTnxSMXC/dU8h+/HTav0TdQJINDqrg9GAI/P41Tj4LbIdQhjXHXSNqDnvYm2uhMrRhhGT4y2ykenmfLFdMavQIxtjHpy/KkXapyUiiBKiaaOJiNjoJy4B6ZAK/OqGIu4ySA6E8sBhn9tJuL+K8slTd1eSRsdIu7ZWz6FmUfGmknD4iANAAAAGklcDHIaSNvSvNtaJHnQuCeZ6n4nrURLKdz8azPbDsut7Eyd7LE/2SJHMefJ4i2hlPUYzWjNRvRXOG41FMklhxmJI5Y1LA/zcqqD9ZA32XwDsP8AuoqWttxC1h9llRp47oaBMpJlgklAVhMT7wUHZ/0R6KN/xThUM+jvo1fu3EiE81ZSCCCN+gyOR65r7d3SJu7queWogZ+GedB5ZRjGNuWPSk9ozwAwFGeIEmBl3KZ3MT+S55N8jVx+KRfePx0vj8cYqaZSOYxQKZ7FgmrvM3BOrVuYk8o1U7FfvNjJ6YoEwlj71V0kHRIn9HIOY9VPMHyq5JS2FtNyygE99BJlVGSzxlTEQPPcrnyNBXmpXfNgE+QJ/KmU9t/SnJ/o0bwr+sw3c+i4X41T7sCGXYYWVAvoGjYuPhsh38zQL7lmhkVEOHRgdXQzAgg/qh1QD0XPU13Lht4s0Mcy+7IiuPgwB39d64Nfp9VHnmdRHn3Xh7vPzDkfolemK6n9F3Ee+sgDzidoz+TD5ePHyoNfRRRQFVLGQMoYdeeRg55b1ZfkapwyhUZmOAGb/MRQc64xw5ZJXc8L7yGaYRPcCaImUPeQlWkGdfdhkGB4hpxnAFdBlw1wAeSpkfMnP7v7tKuGcHsEcezoLc5B0IGjWTBBGYyArkFQcgZGOYBILi8si7BlcowGMjGcb+Y9T/oUHpeHxBtYQavPy+Hp6VZpHfWiwlJEG+SGb7ROMjJ5nOnTuftU6zmgS9tOOexWU90F1mNQVXfBZmVVzjfGWBPpmlvZjgkc9tBcXem7mlRJi8oDopdQwEKnwRqAceEDPM5Jpz2ltmltZo1iSYuununYqrgkBgWG67ZwRuDis72P4Le2jrFqUWKq2mKSXvZUYnKhGWFMRjlhmY+tBnfpBsUsr3h81gBBcTTiJ44gFWaPI1a0XwnBbGrH2vQY6Bxyw7+JowdLZDI33XU5RvxArMr2LuWkllmvQZJNSiZIMTxxnkkLmQrGMZ3RASSSTmtjVCoG6dQuFhJ999mx590OW/Qty8jVXinB8RFrf+WXxB5PG0hG5Vy2djywMYztinjGo2NRFLhd+s8KSpsGG4PNWGzKfUHI/DzqVzSjs+um6v419wNFJ6B3Rtf46VNNJDRSbtBfNH3Shu6SR9LzYyIlxz32yeQJ2HM1ais4o8mNdzzkY6pGH6THfHoNvKo7riUW6L9cx27uMayc/exso9WIFeOCWJt4pFfGXfUkSnUsC/dDdSeZA2B5eoLu1bjuNBIVZXSNnPJEZsMx+AzV3ifE4telNTKgCLpRiNKjA3xj86nk351A2wwNqBe8sre7GE/SkYfiFTJPwOKj4coS5CAl2lt7gM7DBJARgqAe4owduZzuTVuQ0rvpGjeKdBqaJ9RXqyMCsgHrpNB4lpZcIuS2xzg4O65HI4O2QOtM2VJG1ZPs48Xk0h6RgcwPvN0Gw3NUBvFMpAPdMrJgD3JNYKeWAy7fGgzPEbxnYOw2JDAlvEQTp8Qxts2QMnl0xXR/oZn2uY/VGH4EH/7a5j7ERqUjClAF3ZtJOoMNTbkgad/iBgc979Dsv8bmXziJ/B0H76DrtFFFB4nQFWB5EEflSN7lRCUZwr7ldWAWJYlSvn6gcqfEUvtQNIBHLbf0OP3UEPEz3ixrjHeYOTzXly/SyR+B64plmoZ4VcaXUMD0I2qr/B5HuTSoPLIYf/UDY+Aog4431Y8zJFj494v7s/nXmLiUKIivLGraV2LLnkOnOqU0GJ0V3aU6dQL4wuWC+FVAXJXXuQSPPemsVuiDCoqjyAAoqD+F4fv/AOFsfjjFTRXCuMowYeYIP7Kh4jcJFG8kgGhFLHbOw8h1NUuA27rHrl2kcsxX7gJyqZ66RgfHVjaqLl/eJEheRgqjG/qdgABuSTsANzVM3c7/AMnDoH3pm07eYRct8m0mpOL2QlQZbQUZZFbbCspyCc7YqpwO+aZWbmqsU1DdSRjeNvtIc49CCN6iJDaSt787fCJVVf8AFqb8GFQS8MjAJJkPXeRz/mJpkTUFwuVYeYI/EUUl7MQLJYpIw0tM7SNpJXV4mVdWOfhUVZPCoOZjVv1hn9tVux8wNjCnJo9UbDqGV2yD8iDVm94gqFUAZ5G92NBl29ccgPNiQB50FgeEYXAHkNh+VVLu4SNSzsqKPtMQB+J2qFL9u+7iRVSQjKrrLascwDpClh1AJrE/S9w8LbpdRqolhmRi+PFg5ABPPGrRtQbfvQV1DkRkZ2/b0rD8K7Vy3F/7OQqQ920kbLkmXDAZyw3jOHwQATpznBppeXgvz3ERPcaVNxIDzDAEQIR1IILkclOObbK+0PDX/hCznt4tQhVkkxhQqYwoycDk7eEb/iKDVSmqUpqw7HG+x671UlNBTmZm16FB0AFyTgDUcKPVjg4HkCdqq95pjkz78hQEdFRNZG/Ulm+QUedXLVvqbo+c8Q+SxNj9tK5sk4UZPPHoOZJOwHqaBZdtWv8AonjxfSL92Bw365kiyPljT8jWRu4fq9WckuUAGcHCqTjqfeXp1refRLDme6k2J0xqT5sS2sj0LKaDptFFFAUjuAschdRls4YA7kEHSME4G+McuvmaeUp4lbZlVskcjt10ncH03X8PiCFDiPaWONRpwZCyKI5GMTeJwupg66ggJGWCmmNreliUeNo3Azg4KkbZKMNiMnkdLemKyl5wEiSOMqrW7pNbtqdmP1qZVirKdJ1RqpIfxMVOnJ2f9nJg1pbkIIwYY/AAAEOgZUAbDByMDyqg4m2iVJT7uME+Wkk/5WY/2anvOJxRkBm8Tbqqgs7DzVVBYj1xirDgEYIzVe0tooywiSNCd20KoJ+ON6I8rcxTqyYJBGGV1ZTj4MAfnUMnDI851SAn7srrn46SMn1OaqXB03eF+0neH0IdUP8AeDDPqorKfSepBikjFw04kSOFxoEcDTYQspYLrZh01EA4JK7ZitNxAWMBT2hk1OToE8jOWK4zoEjHcZHIdRXyXtVba44y75kYRxnuZghYg4UOUCZ2PWsp2ouJ/ZrG6dZIXhu0Uk6WmELhoizAppMhyCVAK5O2aq9uRKtusxF/MbeaK4DSi1VF0OMkqgR86S2PCfXFB0ljUTmvveAjI5HcfComNBRfhqd40ilkL41hTs+ORI+9+kMGpbaFIgwjUKW95ty7frOxLH8ao9pOIPDDmPHeMyxpnlqY4B9cc6kueCxLhS0juPekZ2JZupA91R6KBQK+1o8MGn+U9oiEZHPUW6Ve7acJW5WS3ZtMb4D4GW2II0knCnIG5Br3bWUcbrIAWdc6WdmbSTzKgnSD64qtxniPcxvKwLY6eZJ6npuedBBwnhUVrEIotQRfNifMk+Wd98Deo5eJRbgNqI6ICxHx0g4qx7ImAZWE7EA437hc9FX+c/WfI8gKr8TvGSJmUZ0qSFAwM9Nh0oPKya01gHTnTkjqOY+NVZWr2sumCKKJWdcd48h0qHmfdydRzt7owNgKqup+239mP97sP2L86CCzYl5YdgsrxEOeUcm6gN5lhnA646DJFK+k05RQVAO+feYjq56nyA2HTqT64xMe6wo0hPEir0bI38yx+8ck187TP/GJf1jn9b7X55oM/fcQYju0Okpqy/3SxzkecmnSM/ZAU88V1b6EoD/B4kYHVIx3OMkKAM7fpa64o1q3ekHJQqc7ncsxOPVj1wPTliv0x2Y4Z7NaQQYAKIA2OWo7vj+0TQNKKKKAqpxKPKEgZK+IDz8x+GfnirdFBmIxlyRI4LbqdRK5HNSjZUee2Dz3GM1YsrnxNGQupTklfdOcEnHNT4gSDn3hua8XdskcuWVAScIxwGIPJQeZxyx5AV57tlYsmk6t2U7ZO26nzx0PPbcYoLV7KRG5HMIxHxAOKV8M4ZD3KDu1yAPEAA+dIy2oeLUTk5znerUl+gB7zMYxv3gwv973D8mNLeGcSRQVBaVVwoaJWkGQAAD3YPMAH46h0oGdtYIjtJl3cgLl2zhQSQBt5nOTudt9qqdpeEi7t2gLmPJRg6gEqyOrqQDtzWpxf55RXH/RkH+ZRXiTiIHvJMo8zDLj8lNBV7T8FF7CYHkdEbBbu9GTpZWXBZTpwV6VDc8BEiNHPcXEyOCGVmjUEHmD3MabUyhu0cZRg2OeOnxHMH41Fe3qRLrkYKvLfqTyAA3JPkKCHhvDI4ARH3mDgeOWWTYDAA7x20j0GKsM1Vu/mb3IGAPJpmWMfhvJ/grwYZT70yL6Rxlj/fkIH+CgWdqGANqx91bqEsegGeZ9Kd3b+JvjS274UkilJJJpFPMMygfgiLVMP9f3EuvDKO4ZZHXUVHiVyDkvjketA0c1QnvEzoHjY/zaDUx/srk49TtX1rGLqmv/AJjO/wCTsRXvvNK6Vwq/dUBR+AwKCrwuz7jvS2F7weGAEMsZ6uxHhDnlpTI8z5RyNSjjvaZLeVYu7mkdlLYiQttnA+ZIP4fClj3PEJ/dSO0T7znXL6EKPCPgaB/K1U3LMSq4yql2JOFVQQMk4PMkAAbkn4kILSzaC8UGaWXvIZCxkbPiDpjA5Ab7D1pvaXH/ABMf23MTL+kihsjJ2GC2d8D8KCCObSwdsMVIZVx4dQ90tk7gHB09SBnbYqbuXOSTkncnzpqrKJoAMOe9QMd9J1EKVQHoM+8RknfYYFJ5ogW54Uk49VGfF8MD58h1wDv6O+D+03qZGUiIlb+yfCPm2NvLNd2rKfRzwL2a21sumSYh2HVV/m1PwBz8WNaugKKKKAooooKfFbFZoyjAHyB/1/rY9K5pLeXyX3dqzBSmkd6A0Msi7rkqdcLsgYE406oyQrZwOr0k7Q8M1qXVSx2JUYySpBVlztqBAPyFAr4ZxoPqVgYZY8d5GxGQDnSwYbNGcHDDyIOCCBPxEmRMgliNxvz9M+vQ9Dg9KzXHLVpprR40yVdu8JwB3OnVpYHdgZUixgHdTTaHSc7mJx72nSM/pEEFTnHPGemaC7ZXetAc52G/mCAQfTIIOOm9F7cMsbsil2Ckqo+0cbCobKFI41RCSqqBliCTjqcbc81JIcgjJGRzHMeo9aBbYTxwxqssv1m7O7gqMudRCFttIzgDpivN5d28wA1hyrB17rLsrA+EgICc/Kqct1e27vhoZIiV0NPcGNx4RqB0wEHfPU7VKvEOIsPdtQp5YuJm/wDxAfnQXuHrMQ7SBkGrwh9mcY94LnUm+2G+WOVTM1ZritpfSgKXgVM5YxBxMMf0TO2kH1Io4hxGOZolbKxCdUuEbYrtlUkwcaTldwSCDzoHDcRizjvY8+Wtc/tpVxv65oIoiGmMqMmk5KhTlnOOSgczTa8nXcsFVV2xhQqgdMcgKpNxIImpQyxuQNQXQrZ5YJ0hx6jIoL/EnXvG08sml8j19lbGx2qrI9ASPVSV6+CXU5RSoKjUxY7KPgN2PkB8yBvVe4ZPIv6vy+SA6QPRtXxoK0qo0moAF1VgMcwpwW28thVS4lqxHd4Rj7rvlDt7sQIIVAu3iIyxJHIAdcrJ7oL7vP7x5/LoP2+tBKSYx3p94HSi9dRG5I5jSCDjnllPxc/R92Za7uO9mGYYirNnk74BRPLGCCR5YGN6XdnuGyXsscMakaV8bnkgLMWf9Y5wOu23mO48K4dHbxLFGMKv4k9SfUnegt0UUUBRRRQFFFFAUUUUGf4zwb3niG53K+v3l6g+YBpEjAhRKEcjq6KRq9NQIB/Ot7Sji3BRJlk8Lnn91v1v+/7aDMXC4OtAAw5hQBkeoGMmpobkMMiq1zG0baXVkPp1H6Ocrj4CqdlpUaMyKQz/AGk8QZ2YHeM/e6Y3BoLPEuHJMVclkkQMFdNOoBsahhgykHSvMHlS637Oqo0tPcOmotoDJGuokkk9wkZOSc7nFMtQ6M/zKH9iCqwumMoiUhzpLNtpCL0LHUeZ2AxvQQvwZcYE10B5d/If8TEt+de7XhsMSNGiAKxJbOWLk8y5YksfUmpZpiASBk42GcZPQZ6VUhudWFZmD6dRRFUFR13bXkA7atIFBaVEXB0ISuNJYaiMcsas7joelQ37iQMJPEGGDqPP8a8O6fdJ9Wd/zCkL/hpXxmXTDIURA2OYRAfU5AzyoLHDbn+LZkceCVokZiMuigY+OM4zQzk8lbHmRgf3mwv51LdXYBRIWJVUVUCZJYAcwF3OTk0q4hOUGWxzAIBywz1ONvlnPpQSTxx5DPhipyAhI36an2IHovP7wqrf3pdmdsZJzsMD5DyrzxHMbshIJU4286WzMc4JC/rHGPPPl86DzcT1b7NcBmvZdMa+FSNTH3Vz1bz/AFRueW25Dvsz2AluWEkuqKDbcjDuP0VPIep9MA11vhfDYreMRQoEQdB1PUk8yfU0Fbs9wOK0i7uPcnd3PvO3Ut+4chTSiigKKKKAooooCiqXFuKw20feTvoTOC2GIGxO+AcDAO52pKPpC4ZkAXkLEkABSSSTyAABOaDT0Uh4h2ysYH7ua4SJsA4k1LkEAjGoDPMcq+xdsbJomnWcNEhAaQK5QZ1dQuMeFsnkMb0D2ikXD+2NjO4jguUlY74jy2B66Rty61B/t7w3Vp9qj15xo8WvPloxqz6YoH11apIul1DDyP7vI+orMcS7JHcwsCPuP+5v+/41q0YEAjkRn/Wa9UHLbuOSFiJYSgGMMzS4J6gFW0k8uvX41WilY6s4K4BGopvv7uOvQ8vwxv1phnY7ilF32YtZNzEqnzTw/kNj8xQc8My/cj/6af8A618N4QCoOlTzVcKp+IXArW3PYKI+5NIv6wUj8gtUJPo9fbFyDt1jO5+TUGYe4qtJc1q1+jyXG86Z89B/MZwakh+jc/buj/YiVT+Oo0GJjuMxFsndmCop2wuNTP8AEnYbcs1SF2Qw04D58PMtnppG5B8iBmuq2P0fWiNqYyyt5u+MZ540Baf8O4RBAMQwxx+ZVQCfieZ+dByfgnY69mydBhVti82xA66UHjz+sVB65rednOwdrakOR30o31uBgH9BeS/Hc+taqigKKKKAooooCiqfC+KQ3Cl4XDqrvGSM7OjFWG/kRz5HYjINXKAooooCuEcfs4+DdooLoIq2tySc4GmMv4JseWksH2+y2BXd6wn0z9m/bOGyFBmWD65PMhR9YvnumTjqQtAw+kzsuOIWEsQAMqjvIT1EijYfBhlfnnpWK+j7t8F4KU0hrq3K20cW2ZHkJFsMfiD/AMtjWs+iLtJ7bw2JmOZYvqZM8yyAaWPnlSpz558q5Te3VvY9oxdhP4o1w6a2GEEukLcMhzuEeXJONtwOQNB2rsL2Xj4dZx26AagNUrj7chHiPw6DyAFJexdmlzfXnFdAwz+zW7YG8UPgkkBHPW4IB54XHWm/b3iTxWpSA/xi5ZbeHns8mxfYHARNb5/RpvwfhqW0EVvGMJEiovwAxk+p5n40FPi3ae0tm03Eywnp3gZQds+FiMN8iamXjkBi78M3dZxq7uTHLOfdzpx9rl61z7/xFj/dkf8AWo//AEp66nQJuFdqbO5bRbzrMevdhmA2J8RAwvI8yK+3fae0il7iSULKeUZV9bfqLpy42O655Gua/RHx2O2s7hPC88vEJkhhDKrSN3cONz7qDclug5AkgHpXBODGNmnmYS3UgAeQDCqo3EUIPuxA9ObHdsmgn4tx23tgGnkESn7TBgo3A3bGAd+RNeOH9oLedGkhk71FGSyK5U886SF8R2Oy5NLPpO/8qvf+Q9SfRz/5XZf1eL/IKCSHtpYO5RLhXdc5RA7OMHByqqWGDscimHDONW9wGMEqSaDhwpyyHfZl95TsdiOlYTsYP/iDi/6sH+RarToT2rja2xhbXF2VxzIk0iT1/wCH9dl8qDaf7Z2Hed17Qgl/oyGEnLPukauW/KrEPaa0aZIBMveyZ0IQwZsAk4yOgBrB8W4hDB2nSSeWOJPYcapHVVyXfAyxAzWwtuK2l/OY4njm9m7mYSxOrBXZpRpBGRkqjBt/dfG1BZ4l2rs7d+7nnSJugfK5/VyPF8RmvU3ai0QZkmEa/ekDIm/LxOAv51jPpfH8Y4P/AF6P/PHXSZYwwKsAykEEEZBB5gg8xQCOCAQQQRkEciOhFJLrtjYxSd1JcLHJnARwyud8DSpGTkjAxz6VjuyUh4fxmfhak+yyx+0W6E57picuq+SkiTb0HUkmTtyP9+8G/wDn/wCUUHRoJg6hlzgjIyCDj1DAEfOk/bPibwWrd0fr5SsEH/OlOlD8FyXPopp5WC41xUycWjQRTTRWMZkcRKGxczDTEGBI92LWw3+2KDL/AEJzNZ3t/wAJlO6OZIyRjVpIVm/tIYmA8ga7LXBvpB4gbTjNnxRYJoUYqkveRgatOVkxhjkmJgB+r1rvCsCMjcHkaD7RRRQFfCK+0UH5/sEuuE8Xu+H2ik+2ri38k1EmOQ89olMoPnore9vOwMcnBhaQLl7Ze8hP2mdQTJnHNpMuT+kQa0HaS/srSaK6uUYSYMEcixyOfrCDoAQHxErtt5gHcgv4JNShsFc9GGD8xQcp+hy9m4iIbi4GUsIjbxnnrmb33P6Sw92m/wB9z1wOtVT4XwyG3Tu4EEaanfSM41OxZjv6k7dNgMAAVcoOWf8AiLP+7I/61H/6c1dTpVxLs1Z3Da57eKZvORA2OXLVnHIcq9jgNt3Ps/cp3P8AR48HLGMcsY6cqDkH0d9kLfiXDbtWISZb6ZoZ0xrjbRCVII3KE81zg8xggEbDsN2wmWY8M4nhL2P3Hz4LhPssh6sR+O+wIIGr4b2Zs7d9cFtDC3nGgXOxG+nGeZ50qsuDcKvjLKttBMyyvHI7w5bvEOGBLrk423G3lQe/pPOOE3uf6Fv/AOVL9HB/3XZf1eL/ACivPaq34fBa95eQq0EXQxtIFydvCAcbnGTsM8xV7g3B7ZIfqrcQLKgLRBQuMjJVgh0hhkg4PzNBgezVjFNx/iwffCw4w7KfcQNupB8s10fhXB4LZSsESRBjqbSoBZvNjzY+pqlb9kbBHEiWkCODnWqKGz+sN6dEUHNZmH+1Sbj/AIDHz1sf2VruMXFvZvJdufrJlihWMEapnVpO6RAebkykfDGcAZAex3D9Ws2duX56jGpbPnkjOaWWttwv2140tEE9qoleTuMCPfKYYgEk+JhpBHhbcHmCP6X2/jHB84z7dGf8cea6RcTqis7sqIoJZmICgDmSTsB61n7fhPDeIIt37PDOsoyskkWSRk/fGRvnarknZaybGq2hfByA6BgD5gNkA+tBiOx6NxDjE/FQpFrFH7Pbswx3pBwzrnmvv7/pAcwwEnbph/DvB9x/P/mu1bS949DDcQWhD97Nnu1VG06VBLHVgIAoG4zncbbik09nwiVrmV7eKR7ZsTsYGd1YDVt4SzYBz4c0Gi43xaK1gkuJmCRxqWJP5AebE4AHUkVmvooQvZG7cgy3kstxIQcgFmKqgPkqqox0ORV2y4VYcQhhuGtUdCmIu+QE93qOkgEnAYeIdcEZwdgy4V2dtLZi1vbxQlhg92oXI25gbdBQZf6beEC44TMdtUBWZSTjdThvxRmAHU4o+hrtOl5w6JC4M8CiKRc+LSu0bY5kFdO/mGrU8W7PWtyQ1xBHMVGB3ihsc+h26mqkXYrhyMrpZ26MpBVljVSCORBAFA+ooooCiiigw/bMd/xPhdrjKrJJdyencpiI/wB9iK2V7dpFG8sjBERSzMeQUDJJrMr2Yuf4Qa/9phLmD2dUNu+Fj16+ftAydWd8VFxvsrd3IYvdxag8LRgW5EaLHKJGVlMpL62SMnxD+TGMZNB7uO0Fy15aW8aJH32qaRHBMsdsg95wGARncqgG+DnnuA07TceS1ESlo1kmfQhkYKi4UtI7nI8KopOMjJ0rkasihwPspJDfXF3JcGUzd2ANOCAiEFc5xo1MWCgDfTknFTdpuz809xa3MEyRS23egd5GXRllVVfIDqcjSCMEUGf4j2yvILa0kkjj1z3QiH1citJG0rBCkRfUjtGurDMcEqMEsdN217YTI/EGuUj7q1MKoItRZppFyYck4dwWiXICjLfg4k7Ol7u2uJJTILaKRUVlGozSaQ0rMCFzpBAUKANRxjlSGLsFMLJoWulM5uBdd53WEMomMhLrq1MTnSTqGypgbHUDW+4neWsM89z7MY1jV10Bx3RAcyiQsx71RhQpUKXY40qDkRWXHblktbdliS+nhM8g0sUgQYyxTWGY63RNOob6jnw4M3Hezs9zDDE9wuVnjmmzF4JAhLBFTXsgYIQCW90Z1b583XZmb21bqG50A2620mtNblVcsGjbUArnUdyrDrg0CvtEJrmWw4dOYy7N7Vdd1nuzFAw0DD+LS8pjH9k717PbaRo/a41j9kN1HbRAgmScGYRvKjBsKuS2lcEnQc4zs1tezcg4hPePPqSVIkSMLgqqKwKl87oWdnwAN9O+Bgr7TsklvHb+0Sq1rw8NJGunGXXURNMScFlUnAAG+psnICgq7S8YvDeXcsDpHHwy2Zyj946TSOhcBwrxgMEQY3fTrzjJ2v8AEu3DmGMQBFuXtEuu7dWc6nXMUKIrKzyOQ42PhCliNwDS7Idnprqyd7hwsfEJjdyqobvDE+nu4Q+dkKKmWAzpZlAHvU//ANmZUvpbmGdY4p0iSVO7y47oMF7ltQCAhsHKnrjfBATPxyRpBbr3aSxxJLdO3ijgDDIXAYanbDEbgBRqOdlbIcO4tPBYT8RREe5vptUZZSAwysVnGE1aiWADAatgzEnYBm3F+ws8wv0W7CR3ja8CM6w2hFCu+veIBfdABO2TjKtcl7HyE2I9oAjtQ+VEeMsUCIYhqxGEXUq51EA5yW8VA1vOM92e6zH3kcQlnYkiKFMHxN130vpXbIVskYzUfYniU9zaJcXAVTMWkRVBGISfqs5JySuGz+lSDjfYSe4S+j9rCpdTJKB3ZyABEpSRg4LJoj0hRp889BtLS2KRBA2SAQGIGxOeQ5BR0XoABQY2yujLfX1/gNHaL7HDltK5Uh7uRidlVWKgsMnEbYBOxV8c7Q3NxwiBXT6/iUghRYVw3s7sSXwznGYBuS2BrGcAHDODsHKvCzYe1ZZyNblX0svel5BgSBiX1MGbUCc42GAGV/2YmNxbTwzoDDHLH9bEXx3jIWeMK6hWwukDkBtjAxQJ27UXVtFxAPHbKtlHF3fd6+7QtCzd25YgyFcRKNIXPeLso5W7ftNex28d5dpbpC8EYEYLrKbqQxhAS2VSNizHfLKME8iAw4j2Njkt47XWe679Z7jWAzXJDa2Eh2GWcKSQMADSABjE/bLs815HCI5BFJBcRXMZZdSF484DgEEqdR5EdKD12U4lPP35l7to1kCwyxoyrKmhSxAZmyA5ZQ4OG05G1PqrcPgdEAlk7xzuzadIyeirk6VHIDJPmSck2aAooooCiiigKKKKAooooCiiigKKKKAqtxHh8U6GOZFkQ81YZU/Edas0UEFlZpCixxqFRRhVHJR0A8gOg6VPRRQFFFFAUUUUBRRRQFFFFAUUUUBRRR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xMTEhUTExQVFRUXGBgYGRgYGBggGhoYHBgWHxcdGCAbHSggHRwoHhgYITEiJSkrMC4vHB8zODMsNygtLysBCgoKDA0MDgwMDiwZFBksLCsrKysrKysrKysrKysrKysrKysrKyssKysrKysrKysrKysrKysrKysrKysrKysrK//AABEIAP0AxwMBIgACEQEDEQH/xAAcAAACAwEBAQEAAAAAAAAAAAAABQMEBgcCAQj/xABNEAACAQMCAwUEBgQLBgQHAAABAgMABBESIQUxQQYTIlFhFDJxgQcjQlKRoWJyscEVJDNDU3SCkqKy8BYlNHOT0Qg1s/Emg6PCw9Lh/8QAFQEBAQAAAAAAAAAAAAAAAAAAAAH/xAAUEQEAAAAAAAAAAAAAAAAAAAAA/9oADAMBAAIRAxEAPwDuNFFFAUUUUBRRRQFFFJ+O9p7W0wJ5VVm3CjJbTnBYgbhB1Y4A86BxRRRQFFFFAUUUUBRRRQFFeWcDckD416FAUUUUBRRRQFFFFAUUUUBRRRQFFFFAV5kkCgknAHU14uJdIzjPzAwOpOegqhpEshychceHB3OTgtkbqOgG2cnfAwGb7W/SJbWaM0mvOdMaDZ5W+1jPJRtlvXrsDyjtH2quuPTpY2UTRxNhmBO7Yxl52XYRqTsN98cyVA0n05ey2yh9Cy3dwy7yHVogjOSqAY0KzbHGCdT7117hNqiRpphSElEBRAoC4GybAZC5IFBJwy2MUMUbOXZERC5GCxVQCxGTzxnmas0UUBSntRx2OytnuZdXdoUDFRkjW6oDjIyAWBON8cs8quXjt9k4+QPn50r4jaCeNop8SxtjUjqhU4IIyNO+4B+VBWbiskkKz20veK4V0wEw6ZGfeUEHGRgkHPlTkcXi82/6cg/atZzjXEWhMMUUatJMxjjDNpjXTGzksQCcBUOABucDbnSqK6mgnm9pmMqi2WYhI8BCryhxGoyxBGn3ixyDv0Aay/7QIi5AJAOGbbwD7xAOSBsSNjjJ35FZfXUzZBkZcjGUOOfIqR+INZ/svdSBpIbhAk0mbkDzjkIBU/pxkCNvTQetM2tmUaY2AXfCsM6P1DnZf0TkeWBQZi5mu49RmdmRdy0sgKY88u2V/L51Nwrt7DDKIopxMMDVGodowSN8OFIQZzvy6kdacywaVATxYXBVznvPMkncMd9xt5ggYrN9oeEIlvJc2S91KUMiNGNJYqTqWRB4XYEOpDA4bOPOg6Xw3tRBKwXLIxxgOAASegIOD/7U7rj1rFmFCZDLqUNrIUagwyDhQBjB8q3HYrjAZBbu7GRfdLnOtR5HzHUH4jbYBqaKKKAooooCiiigKKKKAqC6uVQZOfkM/wCv9eVTMcDNL/boxl2b0wASRy6AE9Vz5ZAoPban3G2ASNQIBbHh256Rz5c96U9oOMGxtZbibQAgzkMWZ3OygAhRknA57fKnltcB9WnOFYrkjYlThseeCCPiDWJ+lrsndcRhght2RVEuqTWxAxpwDsDnGTtQc++jfgNxxjiDcUvDmGOQFQc4Z13jjQdI02J89hvliO/1grnisXBE4fbHBgciBsAZViP5U+eXyW5cyRuMHe0BRWb7ccae3gzC8ayFgMNgtpOclFPMg45gjGaxnZ3tfLHNruJZHj0nK4BydsYGQB8aDUfSD2mbhyJcNC0sBykhT3o327onO2g5dSSRg6fOucWN/wAf4mxurMezwLvGrkBZMdBqU6/j7vTO221vO3zSsIoIgutgmqTBPiOPdG3XqT8KZcS4DK52vLhemM4H4JpAoIuDyC7gtrqaIxTRmTKEkd3MveQzbZ5e/gHOAfOl3Ze5F1Nc3q/ybFbeE/ejhL6nHo0kj49FFaS3tFSIRbsoBzq3LaiSxbPPOTSrg66oIxbKsNso0R/aYqpK5wT4dwfe1E9cGgsXFkjOkjKC8erQ3VdQw3yIxt6Dyr7IKpcYkkhhkl73OhC2CgwSBsNsczgUynjI05GG0qWHQMQNQHpQJEt17+SNlB75Q8bEb64gQ6A890OoAfdevZXChRyGcDyycn8zmvvFgmnxSd2wIZHBGpXHulfM+nXJHWq0cjzFBIe4ZwxCKCGm0ncpq/k8jfQRqxnHLNBUisliXQmygnA8gSTgeSjOw6DbkKpyq2tQh0tu2rfCBcZfbfIyMAbkkfGmMtjH0QD131fNidRPrmqE9wpjjJb6xQVfHv61Zlzgb5ZNJ5YbV1zQaHh/boqUWdcgbPINsj75UciOZAPLJHLFbtGBAIIIO4I5EdMVxfiMelFZhh9Op1H2TlsfBtIUkdCSOlavsDx4qws5tve7vP2WUnXH8NtS9OY6Cg31FFFAUUUUBRRXl2wCaCvdzqPC2+QfD5+nz5VQPC5NWrWnNSFK5UaQxz0/nCDjyjTfarjEgKcAux2z02P7AOn768xSSCTQWVhjJwMafKgs2luI0VBkhQBk8z5lvMk7k9STXJe1X0tzR35tbOCOZUOlyxILEDLaTyUDzOa6P2w4n7NZXE43McbEfHFfnHsXbEq9w+7yMRk88Zyx+bE/gKBv2rv7riV9FLLF3MMWCqhw3LB6dSR5cs1on7Q3Zzm4l38nI/Zy+VL+4fGdLY88HFeKD6zEkkkknmTzPxoFM+CcBmuie7AwvNmOAP8Aua19j2BjXeWRmPkuw/HnQYjhkoSaJ25LIjH4BgT+yuxOc7jkd6UDsraAY7oH4ls/tqlw2zSOZrN1yuDJbt17vIDRkjnoJGP0W9KB1POq+8yr8SB+2ktvFm4V7cFIyxM5IIjkGD7qnnJnHjXAxnJPKmyWMa8lH5n9teyKCrfQJIrIygowIKnqD0NUW4cmMEu2NvEzE4HLc7n518v+P20bpG8yd5IQqIDlmJxjAHLmNzgb1AvEXeSdAgjEOAZHIbLFA+yq3IKyk5YHcbUEyWqJuqgH0FV7+2EilWz0II95WHusp6MDuDUPDbiX2NJZfFK0XeMMAAMU1aQByA5dT6mvlvasYIJBK5aWJJGJwRqYZIUbBQOW1B9hmMsQkbHeK7xS45F0wdQHTUpVseZNU5l3z1q7EgSPQORdpGPVnYAEn5ADFVJqDL8WjJIuEZGRUJ8bsqLzJcaQQSRtvyA26g+YpjIIpFJRtIkB+0AsZdT+uNIB9cHfJx94r2bjcjBYLr1NGzOY8HJbSmrSG1HPIjPSvUsOlQuS2ABk8zgczjrQdh7L8YF1brLsH92QDkHGM49CCGHowptXJ/o04v3VyYGPhlGAPJgCVPpsGX1JQdK6xQFFFFAVS4kpYAA75GBnYn18xjO1XapJLqkIH2Cc/HAA/LVQESu7KzqEC5IGckkgj8N68dxKrMUKEMcnVnPwGOnzpQOM3PtMygRd1Cyq0ZWRZWQop72Nye7fckaAOnvAnFaGa4VQCxwDy55PwHM0Cnjtq8tvKswjaLQxZPF4gBkqTnYH0INeOzvZu0t4lWGBEAGOWTzOd2yedXeK3KtA+lgdYMY3+0235bk+QBq1arhAPn+Jz++gz30g9olsbN5SMkgqoA6kfD1A+flmuK9n2maMyTnxSMXC/dU8h+/HTav0TdQJINDqrg9GAI/P41Tj4LbIdQhjXHXSNqDnvYm2uhMrRhhGT4y2ykenmfLFdMavQIxtjHpy/KkXapyUiiBKiaaOJiNjoJy4B6ZAK/OqGIu4ySA6E8sBhn9tJuL+K8slTd1eSRsdIu7ZWz6FmUfGmknD4iANAAAAGklcDHIaSNvSvNtaJHnQuCeZ6n4nrURLKdz8azPbDsut7Eyd7LE/2SJHMefJ4i2hlPUYzWjNRvRXOG41FMklhxmJI5Y1LA/zcqqD9ZA32XwDsP8AuoqWttxC1h9llRp47oaBMpJlgklAVhMT7wUHZ/0R6KN/xThUM+jvo1fu3EiE81ZSCCCN+gyOR65r7d3SJu7queWogZ+GedB5ZRjGNuWPSk9ozwAwFGeIEmBl3KZ3MT+S55N8jVx+KRfePx0vj8cYqaZSOYxQKZ7FgmrvM3BOrVuYk8o1U7FfvNjJ6YoEwlj71V0kHRIn9HIOY9VPMHyq5JS2FtNyygE99BJlVGSzxlTEQPPcrnyNBXmpXfNgE+QJ/KmU9t/SnJ/o0bwr+sw3c+i4X41T7sCGXYYWVAvoGjYuPhsh38zQL7lmhkVEOHRgdXQzAgg/qh1QD0XPU13Lht4s0Mcy+7IiuPgwB39d64Nfp9VHnmdRHn3Xh7vPzDkfolemK6n9F3Ee+sgDzidoz+TD5ePHyoNfRRRQFVLGQMoYdeeRg55b1ZfkapwyhUZmOAGb/MRQc64xw5ZJXc8L7yGaYRPcCaImUPeQlWkGdfdhkGB4hpxnAFdBlw1wAeSpkfMnP7v7tKuGcHsEcezoLc5B0IGjWTBBGYyArkFQcgZGOYBILi8si7BlcowGMjGcb+Y9T/oUHpeHxBtYQavPy+Hp6VZpHfWiwlJEG+SGb7ROMjJ5nOnTuftU6zmgS9tOOexWU90F1mNQVXfBZmVVzjfGWBPpmlvZjgkc9tBcXem7mlRJi8oDopdQwEKnwRqAceEDPM5Jpz2ltmltZo1iSYuununYqrgkBgWG67ZwRuDis72P4Le2jrFqUWKq2mKSXvZUYnKhGWFMRjlhmY+tBnfpBsUsr3h81gBBcTTiJ44gFWaPI1a0XwnBbGrH2vQY6Bxyw7+JowdLZDI33XU5RvxArMr2LuWkllmvQZJNSiZIMTxxnkkLmQrGMZ3RASSSTmtjVCoG6dQuFhJ999mx590OW/Qty8jVXinB8RFrf+WXxB5PG0hG5Vy2djywMYztinjGo2NRFLhd+s8KSpsGG4PNWGzKfUHI/DzqVzSjs+um6v419wNFJ6B3Rtf46VNNJDRSbtBfNH3Shu6SR9LzYyIlxz32yeQJ2HM1ais4o8mNdzzkY6pGH6THfHoNvKo7riUW6L9cx27uMayc/exso9WIFeOCWJt4pFfGXfUkSnUsC/dDdSeZA2B5eoLu1bjuNBIVZXSNnPJEZsMx+AzV3ifE4telNTKgCLpRiNKjA3xj86nk351A2wwNqBe8sre7GE/SkYfiFTJPwOKj4coS5CAl2lt7gM7DBJARgqAe4owduZzuTVuQ0rvpGjeKdBqaJ9RXqyMCsgHrpNB4lpZcIuS2xzg4O65HI4O2QOtM2VJG1ZPs48Xk0h6RgcwPvN0Gw3NUBvFMpAPdMrJgD3JNYKeWAy7fGgzPEbxnYOw2JDAlvEQTp8Qxts2QMnl0xXR/oZn2uY/VGH4EH/7a5j7ERqUjClAF3ZtJOoMNTbkgad/iBgc979Dsv8bmXziJ/B0H76DrtFFFB4nQFWB5EEflSN7lRCUZwr7ldWAWJYlSvn6gcqfEUvtQNIBHLbf0OP3UEPEz3ixrjHeYOTzXly/SyR+B64plmoZ4VcaXUMD0I2qr/B5HuTSoPLIYf/UDY+Aog4431Y8zJFj494v7s/nXmLiUKIivLGraV2LLnkOnOqU0GJ0V3aU6dQL4wuWC+FVAXJXXuQSPPemsVuiDCoqjyAAoqD+F4fv/AOFsfjjFTRXCuMowYeYIP7Kh4jcJFG8kgGhFLHbOw8h1NUuA27rHrl2kcsxX7gJyqZ66RgfHVjaqLl/eJEheRgqjG/qdgABuSTsANzVM3c7/AMnDoH3pm07eYRct8m0mpOL2QlQZbQUZZFbbCspyCc7YqpwO+aZWbmqsU1DdSRjeNvtIc49CCN6iJDaSt787fCJVVf8AFqb8GFQS8MjAJJkPXeRz/mJpkTUFwuVYeYI/EUUl7MQLJYpIw0tM7SNpJXV4mVdWOfhUVZPCoOZjVv1hn9tVux8wNjCnJo9UbDqGV2yD8iDVm94gqFUAZ5G92NBl29ccgPNiQB50FgeEYXAHkNh+VVLu4SNSzsqKPtMQB+J2qFL9u+7iRVSQjKrrLascwDpClh1AJrE/S9w8LbpdRqolhmRi+PFg5ABPPGrRtQbfvQV1DkRkZ2/b0rD8K7Vy3F/7OQqQ920kbLkmXDAZyw3jOHwQATpznBppeXgvz3ERPcaVNxIDzDAEQIR1IILkclOObbK+0PDX/hCznt4tQhVkkxhQqYwoycDk7eEb/iKDVSmqUpqw7HG+x671UlNBTmZm16FB0AFyTgDUcKPVjg4HkCdqq95pjkz78hQEdFRNZG/Ulm+QUedXLVvqbo+c8Q+SxNj9tK5sk4UZPPHoOZJOwHqaBZdtWv8AonjxfSL92Bw365kiyPljT8jWRu4fq9WckuUAGcHCqTjqfeXp1refRLDme6k2J0xqT5sS2sj0LKaDptFFFAUjuAschdRls4YA7kEHSME4G+McuvmaeUp4lbZlVskcjt10ncH03X8PiCFDiPaWONRpwZCyKI5GMTeJwupg66ggJGWCmmNreliUeNo3Azg4KkbZKMNiMnkdLemKyl5wEiSOMqrW7pNbtqdmP1qZVirKdJ1RqpIfxMVOnJ2f9nJg1pbkIIwYY/AAAEOgZUAbDByMDyqg4m2iVJT7uME+Wkk/5WY/2anvOJxRkBm8Tbqqgs7DzVVBYj1xirDgEYIzVe0tooywiSNCd20KoJ+ON6I8rcxTqyYJBGGV1ZTj4MAfnUMnDI851SAn7srrn46SMn1OaqXB03eF+0neH0IdUP8AeDDPqorKfSepBikjFw04kSOFxoEcDTYQspYLrZh01EA4JK7ZitNxAWMBT2hk1OToE8jOWK4zoEjHcZHIdRXyXtVba44y75kYRxnuZghYg4UOUCZ2PWsp2ouJ/ZrG6dZIXhu0Uk6WmELhoizAppMhyCVAK5O2aq9uRKtusxF/MbeaK4DSi1VF0OMkqgR86S2PCfXFB0ljUTmvveAjI5HcfComNBRfhqd40ilkL41hTs+ORI+9+kMGpbaFIgwjUKW95ty7frOxLH8ao9pOIPDDmPHeMyxpnlqY4B9cc6kueCxLhS0juPekZ2JZupA91R6KBQK+1o8MGn+U9oiEZHPUW6Ve7acJW5WS3ZtMb4D4GW2II0knCnIG5Br3bWUcbrIAWdc6WdmbSTzKgnSD64qtxniPcxvKwLY6eZJ6npuedBBwnhUVrEIotQRfNifMk+Wd98Deo5eJRbgNqI6ICxHx0g4qx7ImAZWE7EA437hc9FX+c/WfI8gKr8TvGSJmUZ0qSFAwM9Nh0oPKya01gHTnTkjqOY+NVZWr2sumCKKJWdcd48h0qHmfdydRzt7owNgKqup+239mP97sP2L86CCzYl5YdgsrxEOeUcm6gN5lhnA646DJFK+k05RQVAO+feYjq56nyA2HTqT64xMe6wo0hPEir0bI38yx+8ck187TP/GJf1jn9b7X55oM/fcQYju0Okpqy/3SxzkecmnSM/ZAU88V1b6EoD/B4kYHVIx3OMkKAM7fpa64o1q3ekHJQqc7ncsxOPVj1wPTliv0x2Y4Z7NaQQYAKIA2OWo7vj+0TQNKKKKAqpxKPKEgZK+IDz8x+GfnirdFBmIxlyRI4LbqdRK5HNSjZUee2Dz3GM1YsrnxNGQupTklfdOcEnHNT4gSDn3hua8XdskcuWVAScIxwGIPJQeZxyx5AV57tlYsmk6t2U7ZO26nzx0PPbcYoLV7KRG5HMIxHxAOKV8M4ZD3KDu1yAPEAA+dIy2oeLUTk5znerUl+gB7zMYxv3gwv973D8mNLeGcSRQVBaVVwoaJWkGQAAD3YPMAH46h0oGdtYIjtJl3cgLl2zhQSQBt5nOTudt9qqdpeEi7t2gLmPJRg6gEqyOrqQDtzWpxf55RXH/RkH+ZRXiTiIHvJMo8zDLj8lNBV7T8FF7CYHkdEbBbu9GTpZWXBZTpwV6VDc8BEiNHPcXEyOCGVmjUEHmD3MabUyhu0cZRg2OeOnxHMH41Fe3qRLrkYKvLfqTyAA3JPkKCHhvDI4ARH3mDgeOWWTYDAA7x20j0GKsM1Vu/mb3IGAPJpmWMfhvJ/grwYZT70yL6Rxlj/fkIH+CgWdqGANqx91bqEsegGeZ9Kd3b+JvjS274UkilJJJpFPMMygfgiLVMP9f3EuvDKO4ZZHXUVHiVyDkvjketA0c1QnvEzoHjY/zaDUx/srk49TtX1rGLqmv/AJjO/wCTsRXvvNK6Vwq/dUBR+AwKCrwuz7jvS2F7weGAEMsZ6uxHhDnlpTI8z5RyNSjjvaZLeVYu7mkdlLYiQttnA+ZIP4fClj3PEJ/dSO0T7znXL6EKPCPgaB/K1U3LMSq4yql2JOFVQQMk4PMkAAbkn4kILSzaC8UGaWXvIZCxkbPiDpjA5Ab7D1pvaXH/ABMf23MTL+kihsjJ2GC2d8D8KCCObSwdsMVIZVx4dQ90tk7gHB09SBnbYqbuXOSTkncnzpqrKJoAMOe9QMd9J1EKVQHoM+8RknfYYFJ5ogW54Uk49VGfF8MD58h1wDv6O+D+03qZGUiIlb+yfCPm2NvLNd2rKfRzwL2a21sumSYh2HVV/m1PwBz8WNaugKKKKAooooKfFbFZoyjAHyB/1/rY9K5pLeXyX3dqzBSmkd6A0Msi7rkqdcLsgYE406oyQrZwOr0k7Q8M1qXVSx2JUYySpBVlztqBAPyFAr4ZxoPqVgYZY8d5GxGQDnSwYbNGcHDDyIOCCBPxEmRMgliNxvz9M+vQ9Dg9KzXHLVpprR40yVdu8JwB3OnVpYHdgZUixgHdTTaHSc7mJx72nSM/pEEFTnHPGemaC7ZXetAc52G/mCAQfTIIOOm9F7cMsbsil2Ckqo+0cbCobKFI41RCSqqBliCTjqcbc81JIcgjJGRzHMeo9aBbYTxwxqssv1m7O7gqMudRCFttIzgDpivN5d28wA1hyrB17rLsrA+EgICc/Kqct1e27vhoZIiV0NPcGNx4RqB0wEHfPU7VKvEOIsPdtQp5YuJm/wDxAfnQXuHrMQ7SBkGrwh9mcY94LnUm+2G+WOVTM1ZritpfSgKXgVM5YxBxMMf0TO2kH1Io4hxGOZolbKxCdUuEbYrtlUkwcaTldwSCDzoHDcRizjvY8+Wtc/tpVxv65oIoiGmMqMmk5KhTlnOOSgczTa8nXcsFVV2xhQqgdMcgKpNxIImpQyxuQNQXQrZ5YJ0hx6jIoL/EnXvG08sml8j19lbGx2qrI9ASPVSV6+CXU5RSoKjUxY7KPgN2PkB8yBvVe4ZPIv6vy+SA6QPRtXxoK0qo0moAF1VgMcwpwW28thVS4lqxHd4Rj7rvlDt7sQIIVAu3iIyxJHIAdcrJ7oL7vP7x5/LoP2+tBKSYx3p94HSi9dRG5I5jSCDjnllPxc/R92Za7uO9mGYYirNnk74BRPLGCCR5YGN6XdnuGyXsscMakaV8bnkgLMWf9Y5wOu23mO48K4dHbxLFGMKv4k9SfUnegt0UUUBRRRQFFFFAUUUUGf4zwb3niG53K+v3l6g+YBpEjAhRKEcjq6KRq9NQIB/Ot7Sji3BRJlk8Lnn91v1v+/7aDMXC4OtAAw5hQBkeoGMmpobkMMiq1zG0baXVkPp1H6Ocrj4CqdlpUaMyKQz/AGk8QZ2YHeM/e6Y3BoLPEuHJMVclkkQMFdNOoBsahhgykHSvMHlS637Oqo0tPcOmotoDJGuokkk9wkZOSc7nFMtQ6M/zKH9iCqwumMoiUhzpLNtpCL0LHUeZ2AxvQQvwZcYE10B5d/If8TEt+de7XhsMSNGiAKxJbOWLk8y5YksfUmpZpiASBk42GcZPQZ6VUhudWFZmD6dRRFUFR13bXkA7atIFBaVEXB0ISuNJYaiMcsas7joelQ37iQMJPEGGDqPP8a8O6fdJ9Wd/zCkL/hpXxmXTDIURA2OYRAfU5AzyoLHDbn+LZkceCVokZiMuigY+OM4zQzk8lbHmRgf3mwv51LdXYBRIWJVUVUCZJYAcwF3OTk0q4hOUGWxzAIBywz1ONvlnPpQSTxx5DPhipyAhI36an2IHovP7wqrf3pdmdsZJzsMD5DyrzxHMbshIJU4286WzMc4JC/rHGPPPl86DzcT1b7NcBmvZdMa+FSNTH3Vz1bz/AFRueW25Dvsz2AluWEkuqKDbcjDuP0VPIep9MA11vhfDYreMRQoEQdB1PUk8yfU0Fbs9wOK0i7uPcnd3PvO3Ut+4chTSiigKKKKAooooCiqXFuKw20feTvoTOC2GIGxO+AcDAO52pKPpC4ZkAXkLEkABSSSTyAABOaDT0Uh4h2ysYH7ua4SJsA4k1LkEAjGoDPMcq+xdsbJomnWcNEhAaQK5QZ1dQuMeFsnkMb0D2ikXD+2NjO4jguUlY74jy2B66Rty61B/t7w3Vp9qj15xo8WvPloxqz6YoH11apIul1DDyP7vI+orMcS7JHcwsCPuP+5v+/41q0YEAjkRn/Wa9UHLbuOSFiJYSgGMMzS4J6gFW0k8uvX41WilY6s4K4BGopvv7uOvQ8vwxv1phnY7ilF32YtZNzEqnzTw/kNj8xQc8My/cj/6af8A618N4QCoOlTzVcKp+IXArW3PYKI+5NIv6wUj8gtUJPo9fbFyDt1jO5+TUGYe4qtJc1q1+jyXG86Z89B/MZwakh+jc/buj/YiVT+Oo0GJjuMxFsndmCop2wuNTP8AEnYbcs1SF2Qw04D58PMtnppG5B8iBmuq2P0fWiNqYyyt5u+MZ540Baf8O4RBAMQwxx+ZVQCfieZ+dByfgnY69mydBhVti82xA66UHjz+sVB65rednOwdrakOR30o31uBgH9BeS/Hc+taqigKKKKAooooCiqfC+KQ3Cl4XDqrvGSM7OjFWG/kRz5HYjINXKAooooCuEcfs4+DdooLoIq2tySc4GmMv4JseWksH2+y2BXd6wn0z9m/bOGyFBmWD65PMhR9YvnumTjqQtAw+kzsuOIWEsQAMqjvIT1EijYfBhlfnnpWK+j7t8F4KU0hrq3K20cW2ZHkJFsMfiD/AMtjWs+iLtJ7bw2JmOZYvqZM8yyAaWPnlSpz558q5Te3VvY9oxdhP4o1w6a2GEEukLcMhzuEeXJONtwOQNB2rsL2Xj4dZx26AagNUrj7chHiPw6DyAFJexdmlzfXnFdAwz+zW7YG8UPgkkBHPW4IB54XHWm/b3iTxWpSA/xi5ZbeHns8mxfYHARNb5/RpvwfhqW0EVvGMJEiovwAxk+p5n40FPi3ae0tm03Eywnp3gZQds+FiMN8iamXjkBi78M3dZxq7uTHLOfdzpx9rl61z7/xFj/dkf8AWo//AEp66nQJuFdqbO5bRbzrMevdhmA2J8RAwvI8yK+3fae0il7iSULKeUZV9bfqLpy42O655Gua/RHx2O2s7hPC88vEJkhhDKrSN3cONz7qDclug5AkgHpXBODGNmnmYS3UgAeQDCqo3EUIPuxA9ObHdsmgn4tx23tgGnkESn7TBgo3A3bGAd+RNeOH9oLedGkhk71FGSyK5U886SF8R2Oy5NLPpO/8qvf+Q9SfRz/5XZf1eL/IKCSHtpYO5RLhXdc5RA7OMHByqqWGDscimHDONW9wGMEqSaDhwpyyHfZl95TsdiOlYTsYP/iDi/6sH+RarToT2rja2xhbXF2VxzIk0iT1/wCH9dl8qDaf7Z2Hed17Qgl/oyGEnLPukauW/KrEPaa0aZIBMveyZ0IQwZsAk4yOgBrB8W4hDB2nSSeWOJPYcapHVVyXfAyxAzWwtuK2l/OY4njm9m7mYSxOrBXZpRpBGRkqjBt/dfG1BZ4l2rs7d+7nnSJugfK5/VyPF8RmvU3ai0QZkmEa/ekDIm/LxOAv51jPpfH8Y4P/AF6P/PHXSZYwwKsAykEEEZBB5gg8xQCOCAQQQRkEciOhFJLrtjYxSd1JcLHJnARwyud8DSpGTkjAxz6VjuyUh4fxmfhak+yyx+0W6E57picuq+SkiTb0HUkmTtyP9+8G/wDn/wCUUHRoJg6hlzgjIyCDj1DAEfOk/bPibwWrd0fr5SsEH/OlOlD8FyXPopp5WC41xUycWjQRTTRWMZkcRKGxczDTEGBI92LWw3+2KDL/AEJzNZ3t/wAJlO6OZIyRjVpIVm/tIYmA8ga7LXBvpB4gbTjNnxRYJoUYqkveRgatOVkxhjkmJgB+r1rvCsCMjcHkaD7RRRQFfCK+0UH5/sEuuE8Xu+H2ik+2ri38k1EmOQ89olMoPnore9vOwMcnBhaQLl7Ze8hP2mdQTJnHNpMuT+kQa0HaS/srSaK6uUYSYMEcixyOfrCDoAQHxErtt5gHcgv4JNShsFc9GGD8xQcp+hy9m4iIbi4GUsIjbxnnrmb33P6Sw92m/wB9z1wOtVT4XwyG3Tu4EEaanfSM41OxZjv6k7dNgMAAVcoOWf8AiLP+7I/61H/6c1dTpVxLs1Z3Da57eKZvORA2OXLVnHIcq9jgNt3Ps/cp3P8AR48HLGMcsY6cqDkH0d9kLfiXDbtWISZb6ZoZ0xrjbRCVII3KE81zg8xggEbDsN2wmWY8M4nhL2P3Hz4LhPssh6sR+O+wIIGr4b2Zs7d9cFtDC3nGgXOxG+nGeZ50qsuDcKvjLKttBMyyvHI7w5bvEOGBLrk423G3lQe/pPOOE3uf6Fv/AOVL9HB/3XZf1eL/ACivPaq34fBa95eQq0EXQxtIFydvCAcbnGTsM8xV7g3B7ZIfqrcQLKgLRBQuMjJVgh0hhkg4PzNBgezVjFNx/iwffCw4w7KfcQNupB8s10fhXB4LZSsESRBjqbSoBZvNjzY+pqlb9kbBHEiWkCODnWqKGz+sN6dEUHNZmH+1Sbj/AIDHz1sf2VruMXFvZvJdufrJlihWMEapnVpO6RAebkykfDGcAZAex3D9Ws2duX56jGpbPnkjOaWWttwv2140tEE9qoleTuMCPfKYYgEk+JhpBHhbcHmCP6X2/jHB84z7dGf8cea6RcTqis7sqIoJZmICgDmSTsB61n7fhPDeIIt37PDOsoyskkWSRk/fGRvnarknZaybGq2hfByA6BgD5gNkA+tBiOx6NxDjE/FQpFrFH7Pbswx3pBwzrnmvv7/pAcwwEnbph/DvB9x/P/mu1bS949DDcQWhD97Nnu1VG06VBLHVgIAoG4zncbbik09nwiVrmV7eKR7ZsTsYGd1YDVt4SzYBz4c0Gi43xaK1gkuJmCRxqWJP5AebE4AHUkVmvooQvZG7cgy3kstxIQcgFmKqgPkqqox0ORV2y4VYcQhhuGtUdCmIu+QE93qOkgEnAYeIdcEZwdgy4V2dtLZi1vbxQlhg92oXI25gbdBQZf6beEC44TMdtUBWZSTjdThvxRmAHU4o+hrtOl5w6JC4M8CiKRc+LSu0bY5kFdO/mGrU8W7PWtyQ1xBHMVGB3ihsc+h26mqkXYrhyMrpZ26MpBVljVSCORBAFA+ooooCiiigw/bMd/xPhdrjKrJJdyencpiI/wB9iK2V7dpFG8sjBERSzMeQUDJJrMr2Yuf4Qa/9phLmD2dUNu+Fj16+ftAydWd8VFxvsrd3IYvdxag8LRgW5EaLHKJGVlMpL62SMnxD+TGMZNB7uO0Fy15aW8aJH32qaRHBMsdsg95wGARncqgG+DnnuA07TceS1ESlo1kmfQhkYKi4UtI7nI8KopOMjJ0rkasihwPspJDfXF3JcGUzd2ANOCAiEFc5xo1MWCgDfTknFTdpuz809xa3MEyRS23egd5GXRllVVfIDqcjSCMEUGf4j2yvILa0kkjj1z3QiH1citJG0rBCkRfUjtGurDMcEqMEsdN217YTI/EGuUj7q1MKoItRZppFyYck4dwWiXICjLfg4k7Ol7u2uJJTILaKRUVlGozSaQ0rMCFzpBAUKANRxjlSGLsFMLJoWulM5uBdd53WEMomMhLrq1MTnSTqGypgbHUDW+4neWsM89z7MY1jV10Bx3RAcyiQsx71RhQpUKXY40qDkRWXHblktbdliS+nhM8g0sUgQYyxTWGY63RNOob6jnw4M3Hezs9zDDE9wuVnjmmzF4JAhLBFTXsgYIQCW90Z1b583XZmb21bqG50A2620mtNblVcsGjbUArnUdyrDrg0CvtEJrmWw4dOYy7N7Vdd1nuzFAw0DD+LS8pjH9k717PbaRo/a41j9kN1HbRAgmScGYRvKjBsKuS2lcEnQc4zs1tezcg4hPePPqSVIkSMLgqqKwKl87oWdnwAN9O+Bgr7TsklvHb+0Sq1rw8NJGunGXXURNMScFlUnAAG+psnICgq7S8YvDeXcsDpHHwy2Zyj946TSOhcBwrxgMEQY3fTrzjJ2v8AEu3DmGMQBFuXtEuu7dWc6nXMUKIrKzyOQ42PhCliNwDS7Idnprqyd7hwsfEJjdyqobvDE+nu4Q+dkKKmWAzpZlAHvU//ANmZUvpbmGdY4p0iSVO7y47oMF7ltQCAhsHKnrjfBATPxyRpBbr3aSxxJLdO3ijgDDIXAYanbDEbgBRqOdlbIcO4tPBYT8RREe5vptUZZSAwysVnGE1aiWADAatgzEnYBm3F+ws8wv0W7CR3ja8CM6w2hFCu+veIBfdABO2TjKtcl7HyE2I9oAjtQ+VEeMsUCIYhqxGEXUq51EA5yW8VA1vOM92e6zH3kcQlnYkiKFMHxN130vpXbIVskYzUfYniU9zaJcXAVTMWkRVBGISfqs5JySuGz+lSDjfYSe4S+j9rCpdTJKB3ZyABEpSRg4LJoj0hRp889BtLS2KRBA2SAQGIGxOeQ5BR0XoABQY2yujLfX1/gNHaL7HDltK5Uh7uRidlVWKgsMnEbYBOxV8c7Q3NxwiBXT6/iUghRYVw3s7sSXwznGYBuS2BrGcAHDODsHKvCzYe1ZZyNblX0svel5BgSBiX1MGbUCc42GAGV/2YmNxbTwzoDDHLH9bEXx3jIWeMK6hWwukDkBtjAxQJ27UXVtFxAPHbKtlHF3fd6+7QtCzd25YgyFcRKNIXPeLso5W7ftNex28d5dpbpC8EYEYLrKbqQxhAS2VSNizHfLKME8iAw4j2Njkt47XWe679Z7jWAzXJDa2Eh2GWcKSQMADSABjE/bLs815HCI5BFJBcRXMZZdSF484DgEEqdR5EdKD12U4lPP35l7to1kCwyxoyrKmhSxAZmyA5ZQ4OG05G1PqrcPgdEAlk7xzuzadIyeirk6VHIDJPmSck2aAooooCiiigKKKKAooooCiiigKKKKAqtxHh8U6GOZFkQ81YZU/Edas0UEFlZpCixxqFRRhVHJR0A8gOg6VPRRQFFFFAUUUUBRRRQFFFFAUUUUBRRR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data:image/jpeg;base64,/9j/4AAQSkZJRgABAQAAAQABAAD/2wCEAAkGBhARBRUUEhMVExMVFxwUFxgYGB8cHBsVFx0fGhkcGRoYHyceGiEvGx0cHzslLyopLDExGR4xNTEtOCkuLCwBCQoKBQUFDQUFDSkYEhgpKSkpKSkpKSkpKSkpKSkpKSkpKSkpKSkpKSkpKSkpKSkpKSkpKSkpKSkpKSkpKSkpKf/AABEIAGAAYwMBIgACEQEDEQH/xAAbAAACAgMBAAAAAAAAAAAAAAAEBQMGAAEHAv/EADsQAAICAAQDBgQCCAYDAAAAAAECAxEABBIhBTFBBhMiUWFxBxQygSShIzM0QlKxweEVFmJykfFDktH/xAAUAQEAAAAAAAAAAAAAAAAAAAAA/8QAFBEBAAAAAAAAAAAAAAAAAAAAAP/aAAwDAQACEQMRAD8A6/mZ3GYIBIGIvmZP4j+WJswn4g4i0emA8/NyV9WA+L9phlOHmWZiEWr0rqO5obD12wwSEk8rxTu3udmeZOHZcqs2bVjLKf8AxZVfC7b1ud1H38xgCuy/a3OZvik0pikhyZRBCJUCSM/NmAH7tEbk+VeWLOOJt5YCiy8cHDVW9McSBLY8kQaRZPtzwFxHi7LwTvcqiZqyAF71UDbkGnYVYatudXgGK9owZ5BTKIn0SMw0gbatSk7Mu4FjljJ+00avSksRQPQAsNSgnluvLnilySZnNdnpGzEcMssJIjSCzE7SoUAkWQD9WTqLfTQvbDDI8IghzB7t9RdFVwTYkaMAK+97hQRttp9hgPOf+JkmXnJmhqIMVDR2+rf0FKfeuR3xaeEdo4czHcUlmr0nY0etdR6g1in5uJe+YMaXSQF5K0bCiu25o3tz8QIwmyDvkwhhJBiUKCy1cd14l6ryB9aOA6wZm88Z37VzxXeA9rUzQYadEifUhNmujA9QT/TDxJ1OAPjNxjGY1D+qGMwAk36440uPGYv5g++IM1mVjyTSOxURgyMQLpEFsawGHI95xMMXI0792OVjrq69PTHJu23b/MZriedy0CwpALyvespMh0n9Lpa9hdivW8db4fmo5cmskbsisAKNA7dCDdHfCzKcAycHBJHjiy8ZYyP3kgGnUxNM5bpZBwHLp+1edmyQhMjFSAmlV3YAAU1Czy3ww4B2bz0efimOXkMcTiTSSASF3OlWPPDbsx8O58vxVHlzkfeq2uo/qbVuQAapa25csXc55mzjhEDd2QpOqiWIDUNuQBG588ALm5e/yNBS6OAQxYAEGiDdk/l0rAee0pl0M0oVoxZewllhpJ0tsL1Vy8sHZLLaOHhCQd2Y6eQ1sWpT5C6/5xTeIdi3/wARGmXTGpMkcrEtNC3PRqbaeEvR0vuNNYA6WWF0BBkckuoNNYKHS5W6qj1r05HC7OxassCy+IqbHKzyo1sLoMRyGr0wwjhUZSMLIrSxgksKIJb9YSoP0ksdgdtqO2AcyumUCyVbwm9zr3IYe5sEDbcVyvAVHhnGJ4eNNNpkBjcN41okMPFHsaK1tYrz6Y7LlJllySSIbR1DKfQ745NxJLBsVQBq9+YvboeRrFz+F/EDJwOSFjZgkKj/AGPbCvTVqwHQ8r+yr7YzG8v+zj2xmAW5uZhmm98C8SVpeByorKrOmhSy6gCxPQbnb0PscE5tfxTe+PMUY+YG5B2YAcjpPXbAA8B4KcvwOONAkgVWBuuZYsfpVbPT6Qdtxhhm4UzHAirKCjpWkgEcthR2O9c9thjH7yPLMUZSBbCwbB59DRP9sR5fLsMkoEj0BdKF5kX5Gz6YChns3nJOwsUHyaR5hZFLzvIok8FP3qsLdXZvBV2u+xFYu+bycZmZ2211rGqlauWrcXttz3rcYGHEWbhJGspMQa8BZl3sAhRudPPbn7DG4csvcKzx6XIshzqYHy1MTgA4c0icVkVWXuigmG4pGLaGUdKOzV6NgbOyCTOIUqQKaZSLTSxFvq5Bh0G92duREvfrHxebUKDiJ0pSbCKVYAL11Hl/qwPms67MY67qQozJqpvp2NjkCLBq+RPsAg4gNOfB7wIWRkAIFlQQ7FQfYXzodRhVmyY5Fk8TlWDG9zpGzBQKAOk+V7c8VSLISZvskjxJokjC7mg0k6uC4LOTUKi+u59BvZ85LtZFXzH54BBxgN8u2itQUlK9CB9rBsfbDD4KTOvGMwrfvRK3/DdfXfCriD/hwRzZFLG9iTv/ADHLD34SRj/G8y12EQRkj+J2vfy2XAdjgP6Ae2MxmXIOXFcqxrALs1KPm2sdcA8SjEuTKh2j62u5B8/U4Nza/i298QGIacAs7JcPMPDHWQ63LHUxJJbVvZB3+onnZ9cSTEd0e6EzMrBUJPh2amAANAVfMdMAN2gih46cuxMUoQUWBMZTVpTx/uX6+dcxg1JJEzGn9GA7MRdmje4vbfmcBXO1Wc4mudzgjdu5EEU0QUHUZBLTJGUF7hSCL/eB2wR2VlnXO5hJBKUZlliZg+kAoFdA0gBFMoNeuHL8Qdc6EbTRBawSKGw3uwbJrz5+WBX4gz8QZFIFDUCPGSNrJ3ASjt1wHriGabv4kU6e8cqTsSFVWdtN7WdNb+eBDBU+oszkKyLdUFetWwG+wq6OxxrN5cMRcja1OpCWHhaiA2lasb8rwvjcPw9HYHxLdFiRYJUkAmiCRY9CMBEZzJlCzWCCUK3ShhuACu7iiN7rfkKwozMpGXUGl0qAd7JbmTZ9T68hj3xaTMtOQkkcUVAAhCz+ZoHwDf3wiSSSJ21yNIuptLOwJ0sgHTYUb2wA/F8yP8OoeG2YrXRSBZ/9rP3OL58IeBmDsd3jfXO+s/7VGhf5MfvijcM4O2e4/HAoIslnP8EV3betcvUgY7pBlFjyyog0qihVHkqih+WAbZT9kX2xvGZYfhl9sZgFWblHzjb9ceQcB8Tjvib+/wDQYFRjexr74ArinD1myhG16WUEi9nBVgb9D+QwhysHcwolW0Q0gPeo0NN2DpYkdT5nDZcy46j7nEOZYSR+MAnoRzH/AN9uXtgFfGtU3Dw0DlZF3Wn0g3swYEFTtvuOfUYRz5XOtlRZk1AhgDml0a13BZEhAZdW9c6G+HE/D5UB0ASLfLbUPtYv7E4Tz5tkhKvrjJsmwQefQ7UK6YA2MssFSGMsWLM2myS3iNaj0NgWeVYDPECY21GyraLHIgAEEV5Ch73gKbiyhdjy9v5jACZiSSMrGryUxoKpJ8XivbbmeeAlzWdoNqrppHX11D/vyrrhNGJs1nlggXW5vl0s7sTyX39MWfh/w9zc5BmrLx7Cj4nIAA+kbAkiySevLHQeCdncvk8rpgQLe7Md2Y/6id/ty8hgAeyvZkZLh1WGlejK9VZHQeSj+/s81MMexzxh5YBtlD+EX2xvGsp+yL7Y3gEvEI7zre/9MUPtvw6HL8Uy/EO6QiKTRmfCDcUo094wI3ZWOx50avbHSsxkWackcj64A4h2dE/DZIpFBSRCjb9GFf3+2A5bHwHLp8QmyJSA5eVlzy2AT4VNwg1surx1f0g9GwyCmGMZyCKBWzeYjhXXGfDl2IjjZe7K0TRcjrqA2rDk/Cpj2ZghMzd/E6yNPfibwiNwOoBiAjHkFX1w4472RmnykSRGOIRSxygMpYVCbVRpYV0HtgK7Lx6f/MOay4WFnjWPuFptTmVS1uC2yqBuw5flgjOZ7NJxXKQt3BWcusnhfZo01sUtuRHhF7jn6Yn4h8N5peMTz97Gkr90YXVDrheEFQb104Kkhl2B2GDcx2TzknE8rK7wXly7NpjYBzImg6bkOnbfrv6YCp5fi8gm1Sw5Yp86cjSRkSatqkGpiGFndaG1m8G8A41mZswVZ8sCsssPdrrDVEdJdbciro6SPviwcE7FSQZiV5BDI8kzzhlTSy95QK2xYkUAOY5nEPCuxWahX64CTO85YRnUFlbU6pb0D0s9OmwwCHJcezx4RJORA6RPKrRoHVmWBirMjO5W9i1EeljB+W7STP2jjjXuzl5Mt80GIYOQWCgc9IuweWC8v2Eza8DkgM0QWV5WdkQ6gs7EuE1OVBokWQfPniaPsTPHxxJYjEsceW+VSMqxIFhgSwffcAcuV4Cpdt+0rJxeOVXr5GSN3jo/pO98MoO1eGIr7Fzi+R8UUoDzB3B8weR/rhZD2FzP+WZsvI8TvOZSzhSqkzXdrqvYUBuNgPLBXZ/spmoOCpFM6TGNQiuoKnSooWCxs1te3IbYC15F7yKnzGMxmShKZJVPMCsbw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data:image/jpeg;base64,/9j/4AAQSkZJRgABAQAAAQABAAD/2wCEAAkGBxMTEhUTExQVFRUXGBgYGRgYGBggGhoYHBgWHxcdGCAbHSggHRwoHhgYITEiJSkrMC4vHB8zODMsNygtLysBCgoKDA0MDgwMDiwZFBksLCsrKysrKysrKysrKysrKysrKysrKyssKysrKysrKysrKysrKysrKysrKysrKysrK//AABEIAP0AxwMBIgACEQEDEQH/xAAcAAACAwEBAQEAAAAAAAAAAAAABQMEBgcCAQj/xABNEAACAQMCAwUEBgQLBgQHAAABAgMABBESIQUxQQYTIlFhFDJxgQcjQlKRoWJyscEVJDNDU3SCkqKy8BYlNHOT0Qg1s/Emg6PCw9Lh/8QAFQEBAQAAAAAAAAAAAAAAAAAAAAH/xAAUEQEAAAAAAAAAAAAAAAAAAAAA/9oADAMBAAIRAxEAPwDuNFFFAUUUUBRRRQFFFJ+O9p7W0wJ5VVm3CjJbTnBYgbhB1Y4A86BxRRRQFFFFAUUUUBRRRQFFeWcDckD416FAUUUUBRRRQFFFFAUUUUBRRRQFFFFAV5kkCgknAHU14uJdIzjPzAwOpOegqhpEshychceHB3OTgtkbqOgG2cnfAwGb7W/SJbWaM0mvOdMaDZ5W+1jPJRtlvXrsDyjtH2quuPTpY2UTRxNhmBO7Yxl52XYRqTsN98cyVA0n05ey2yh9Cy3dwy7yHVogjOSqAY0KzbHGCdT7117hNqiRpphSElEBRAoC4GybAZC5IFBJwy2MUMUbOXZERC5GCxVQCxGTzxnmas0UUBSntRx2OytnuZdXdoUDFRkjW6oDjIyAWBON8cs8quXjt9k4+QPn50r4jaCeNop8SxtjUjqhU4IIyNO+4B+VBWbiskkKz20veK4V0wEw6ZGfeUEHGRgkHPlTkcXi82/6cg/atZzjXEWhMMUUatJMxjjDNpjXTGzksQCcBUOABucDbnSqK6mgnm9pmMqi2WYhI8BCryhxGoyxBGn3ixyDv0Aay/7QIi5AJAOGbbwD7xAOSBsSNjjJ35FZfXUzZBkZcjGUOOfIqR+INZ/svdSBpIbhAk0mbkDzjkIBU/pxkCNvTQetM2tmUaY2AXfCsM6P1DnZf0TkeWBQZi5mu49RmdmRdy0sgKY88u2V/L51Nwrt7DDKIopxMMDVGodowSN8OFIQZzvy6kdacywaVATxYXBVznvPMkncMd9xt5ggYrN9oeEIlvJc2S91KUMiNGNJYqTqWRB4XYEOpDA4bOPOg6Xw3tRBKwXLIxxgOAASegIOD/7U7rj1rFmFCZDLqUNrIUagwyDhQBjB8q3HYrjAZBbu7GRfdLnOtR5HzHUH4jbYBqaKKKAooooCiiigKKKKAqC6uVQZOfkM/wCv9eVTMcDNL/boxl2b0wASRy6AE9Vz5ZAoPban3G2ASNQIBbHh256Rz5c96U9oOMGxtZbibQAgzkMWZ3OygAhRknA57fKnltcB9WnOFYrkjYlThseeCCPiDWJ+lrsndcRhght2RVEuqTWxAxpwDsDnGTtQc++jfgNxxjiDcUvDmGOQFQc4Z13jjQdI02J89hvliO/1grnisXBE4fbHBgciBsAZViP5U+eXyW5cyRuMHe0BRWb7ccae3gzC8ayFgMNgtpOclFPMg45gjGaxnZ3tfLHNruJZHj0nK4BydsYGQB8aDUfSD2mbhyJcNC0sBykhT3o327onO2g5dSSRg6fOucWN/wAf4mxurMezwLvGrkBZMdBqU6/j7vTO221vO3zSsIoIgutgmqTBPiOPdG3XqT8KZcS4DK52vLhemM4H4JpAoIuDyC7gtrqaIxTRmTKEkd3MveQzbZ5e/gHOAfOl3Ze5F1Nc3q/ybFbeE/ejhL6nHo0kj49FFaS3tFSIRbsoBzq3LaiSxbPPOTSrg66oIxbKsNso0R/aYqpK5wT4dwfe1E9cGgsXFkjOkjKC8erQ3VdQw3yIxt6Dyr7IKpcYkkhhkl73OhC2CgwSBsNsczgUynjI05GG0qWHQMQNQHpQJEt17+SNlB75Q8bEb64gQ6A890OoAfdevZXChRyGcDyycn8zmvvFgmnxSd2wIZHBGpXHulfM+nXJHWq0cjzFBIe4ZwxCKCGm0ncpq/k8jfQRqxnHLNBUisliXQmygnA8gSTgeSjOw6DbkKpyq2tQh0tu2rfCBcZfbfIyMAbkkfGmMtjH0QD131fNidRPrmqE9wpjjJb6xQVfHv61Zlzgb5ZNJ5YbV1zQaHh/boqUWdcgbPINsj75UciOZAPLJHLFbtGBAIIIO4I5EdMVxfiMelFZhh9Op1H2TlsfBtIUkdCSOlavsDx4qws5tve7vP2WUnXH8NtS9OY6Cg31FFFAUUUUBRRXl2wCaCvdzqPC2+QfD5+nz5VQPC5NWrWnNSFK5UaQxz0/nCDjyjTfarjEgKcAux2z02P7AOn768xSSCTQWVhjJwMafKgs2luI0VBkhQBk8z5lvMk7k9STXJe1X0tzR35tbOCOZUOlyxILEDLaTyUDzOa6P2w4n7NZXE43McbEfHFfnHsXbEq9w+7yMRk88Zyx+bE/gKBv2rv7riV9FLLF3MMWCqhw3LB6dSR5cs1on7Q3Zzm4l38nI/Zy+VL+4fGdLY88HFeKD6zEkkkknmTzPxoFM+CcBmuie7AwvNmOAP8Aua19j2BjXeWRmPkuw/HnQYjhkoSaJ25LIjH4BgT+yuxOc7jkd6UDsraAY7oH4ls/tqlw2zSOZrN1yuDJbt17vIDRkjnoJGP0W9KB1POq+8yr8SB+2ktvFm4V7cFIyxM5IIjkGD7qnnJnHjXAxnJPKmyWMa8lH5n9teyKCrfQJIrIygowIKnqD0NUW4cmMEu2NvEzE4HLc7n518v+P20bpG8yd5IQqIDlmJxjAHLmNzgb1AvEXeSdAgjEOAZHIbLFA+yq3IKyk5YHcbUEyWqJuqgH0FV7+2EilWz0II95WHusp6MDuDUPDbiX2NJZfFK0XeMMAAMU1aQByA5dT6mvlvasYIJBK5aWJJGJwRqYZIUbBQOW1B9hmMsQkbHeK7xS45F0wdQHTUpVseZNU5l3z1q7EgSPQORdpGPVnYAEn5ADFVJqDL8WjJIuEZGRUJ8bsqLzJcaQQSRtvyA26g+YpjIIpFJRtIkB+0AsZdT+uNIB9cHfJx94r2bjcjBYLr1NGzOY8HJbSmrSG1HPIjPSvUsOlQuS2ABk8zgczjrQdh7L8YF1brLsH92QDkHGM49CCGHowptXJ/o04v3VyYGPhlGAPJgCVPpsGX1JQdK6xQFFFFAVS4kpYAA75GBnYn18xjO1XapJLqkIH2Cc/HAA/LVQESu7KzqEC5IGckkgj8N68dxKrMUKEMcnVnPwGOnzpQOM3PtMygRd1Cyq0ZWRZWQop72Nye7fckaAOnvAnFaGa4VQCxwDy55PwHM0Cnjtq8tvKswjaLQxZPF4gBkqTnYH0INeOzvZu0t4lWGBEAGOWTzOd2yedXeK3KtA+lgdYMY3+0235bk+QBq1arhAPn+Jz++gz30g9olsbN5SMkgqoA6kfD1A+flmuK9n2maMyTnxSMXC/dU8h+/HTav0TdQJINDqrg9GAI/P41Tj4LbIdQhjXHXSNqDnvYm2uhMrRhhGT4y2ykenmfLFdMavQIxtjHpy/KkXapyUiiBKiaaOJiNjoJy4B6ZAK/OqGIu4ySA6E8sBhn9tJuL+K8slTd1eSRsdIu7ZWz6FmUfGmknD4iANAAAAGklcDHIaSNvSvNtaJHnQuCeZ6n4nrURLKdz8azPbDsut7Eyd7LE/2SJHMefJ4i2hlPUYzWjNRvRXOG41FMklhxmJI5Y1LA/zcqqD9ZA32XwDsP8AuoqWttxC1h9llRp47oaBMpJlgklAVhMT7wUHZ/0R6KN/xThUM+jvo1fu3EiE81ZSCCCN+gyOR65r7d3SJu7queWogZ+GedB5ZRjGNuWPSk9ozwAwFGeIEmBl3KZ3MT+S55N8jVx+KRfePx0vj8cYqaZSOYxQKZ7FgmrvM3BOrVuYk8o1U7FfvNjJ6YoEwlj71V0kHRIn9HIOY9VPMHyq5JS2FtNyygE99BJlVGSzxlTEQPPcrnyNBXmpXfNgE+QJ/KmU9t/SnJ/o0bwr+sw3c+i4X41T7sCGXYYWVAvoGjYuPhsh38zQL7lmhkVEOHRgdXQzAgg/qh1QD0XPU13Lht4s0Mcy+7IiuPgwB39d64Nfp9VHnmdRHn3Xh7vPzDkfolemK6n9F3Ee+sgDzidoz+TD5ePHyoNfRRRQFVLGQMoYdeeRg55b1ZfkapwyhUZmOAGb/MRQc64xw5ZJXc8L7yGaYRPcCaImUPeQlWkGdfdhkGB4hpxnAFdBlw1wAeSpkfMnP7v7tKuGcHsEcezoLc5B0IGjWTBBGYyArkFQcgZGOYBILi8si7BlcowGMjGcb+Y9T/oUHpeHxBtYQavPy+Hp6VZpHfWiwlJEG+SGb7ROMjJ5nOnTuftU6zmgS9tOOexWU90F1mNQVXfBZmVVzjfGWBPpmlvZjgkc9tBcXem7mlRJi8oDopdQwEKnwRqAceEDPM5Jpz2ltmltZo1iSYuununYqrgkBgWG67ZwRuDis72P4Le2jrFqUWKq2mKSXvZUYnKhGWFMRjlhmY+tBnfpBsUsr3h81gBBcTTiJ44gFWaPI1a0XwnBbGrH2vQY6Bxyw7+JowdLZDI33XU5RvxArMr2LuWkllmvQZJNSiZIMTxxnkkLmQrGMZ3RASSSTmtjVCoG6dQuFhJ999mx590OW/Qty8jVXinB8RFrf+WXxB5PG0hG5Vy2djywMYztinjGo2NRFLhd+s8KSpsGG4PNWGzKfUHI/DzqVzSjs+um6v419wNFJ6B3Rtf46VNNJDRSbtBfNH3Shu6SR9LzYyIlxz32yeQJ2HM1ais4o8mNdzzkY6pGH6THfHoNvKo7riUW6L9cx27uMayc/exso9WIFeOCWJt4pFfGXfUkSnUsC/dDdSeZA2B5eoLu1bjuNBIVZXSNnPJEZsMx+AzV3ifE4telNTKgCLpRiNKjA3xj86nk351A2wwNqBe8sre7GE/SkYfiFTJPwOKj4coS5CAl2lt7gM7DBJARgqAe4owduZzuTVuQ0rvpGjeKdBqaJ9RXqyMCsgHrpNB4lpZcIuS2xzg4O65HI4O2QOtM2VJG1ZPs48Xk0h6RgcwPvN0Gw3NUBvFMpAPdMrJgD3JNYKeWAy7fGgzPEbxnYOw2JDAlvEQTp8Qxts2QMnl0xXR/oZn2uY/VGH4EH/7a5j7ERqUjClAF3ZtJOoMNTbkgad/iBgc979Dsv8bmXziJ/B0H76DrtFFFB4nQFWB5EEflSN7lRCUZwr7ldWAWJYlSvn6gcqfEUvtQNIBHLbf0OP3UEPEz3ixrjHeYOTzXly/SyR+B64plmoZ4VcaXUMD0I2qr/B5HuTSoPLIYf/UDY+Aog4431Y8zJFj494v7s/nXmLiUKIivLGraV2LLnkOnOqU0GJ0V3aU6dQL4wuWC+FVAXJXXuQSPPemsVuiDCoqjyAAoqD+F4fv/AOFsfjjFTRXCuMowYeYIP7Kh4jcJFG8kgGhFLHbOw8h1NUuA27rHrl2kcsxX7gJyqZ66RgfHVjaqLl/eJEheRgqjG/qdgABuSTsANzVM3c7/AMnDoH3pm07eYRct8m0mpOL2QlQZbQUZZFbbCspyCc7YqpwO+aZWbmqsU1DdSRjeNvtIc49CCN6iJDaSt787fCJVVf8AFqb8GFQS8MjAJJkPXeRz/mJpkTUFwuVYeYI/EUUl7MQLJYpIw0tM7SNpJXV4mVdWOfhUVZPCoOZjVv1hn9tVux8wNjCnJo9UbDqGV2yD8iDVm94gqFUAZ5G92NBl29ccgPNiQB50FgeEYXAHkNh+VVLu4SNSzsqKPtMQB+J2qFL9u+7iRVSQjKrrLascwDpClh1AJrE/S9w8LbpdRqolhmRi+PFg5ABPPGrRtQbfvQV1DkRkZ2/b0rD8K7Vy3F/7OQqQ920kbLkmXDAZyw3jOHwQATpznBppeXgvz3ERPcaVNxIDzDAEQIR1IILkclOObbK+0PDX/hCznt4tQhVkkxhQqYwoycDk7eEb/iKDVSmqUpqw7HG+x671UlNBTmZm16FB0AFyTgDUcKPVjg4HkCdqq95pjkz78hQEdFRNZG/Ulm+QUedXLVvqbo+c8Q+SxNj9tK5sk4UZPPHoOZJOwHqaBZdtWv8AonjxfSL92Bw365kiyPljT8jWRu4fq9WckuUAGcHCqTjqfeXp1refRLDme6k2J0xqT5sS2sj0LKaDptFFFAUjuAschdRls4YA7kEHSME4G+McuvmaeUp4lbZlVskcjt10ncH03X8PiCFDiPaWONRpwZCyKI5GMTeJwupg66ggJGWCmmNreliUeNo3Azg4KkbZKMNiMnkdLemKyl5wEiSOMqrW7pNbtqdmP1qZVirKdJ1RqpIfxMVOnJ2f9nJg1pbkIIwYY/AAAEOgZUAbDByMDyqg4m2iVJT7uME+Wkk/5WY/2anvOJxRkBm8Tbqqgs7DzVVBYj1xirDgEYIzVe0tooywiSNCd20KoJ+ON6I8rcxTqyYJBGGV1ZTj4MAfnUMnDI851SAn7srrn46SMn1OaqXB03eF+0neH0IdUP8AeDDPqorKfSepBikjFw04kSOFxoEcDTYQspYLrZh01EA4JK7ZitNxAWMBT2hk1OToE8jOWK4zoEjHcZHIdRXyXtVba44y75kYRxnuZghYg4UOUCZ2PWsp2ouJ/ZrG6dZIXhu0Uk6WmELhoizAppMhyCVAK5O2aq9uRKtusxF/MbeaK4DSi1VF0OMkqgR86S2PCfXFB0ljUTmvveAjI5HcfComNBRfhqd40ilkL41hTs+ORI+9+kMGpbaFIgwjUKW95ty7frOxLH8ao9pOIPDDmPHeMyxpnlqY4B9cc6kueCxLhS0juPekZ2JZupA91R6KBQK+1o8MGn+U9oiEZHPUW6Ve7acJW5WS3ZtMb4D4GW2II0knCnIG5Br3bWUcbrIAWdc6WdmbSTzKgnSD64qtxniPcxvKwLY6eZJ6npuedBBwnhUVrEIotQRfNifMk+Wd98Deo5eJRbgNqI6ICxHx0g4qx7ImAZWE7EA437hc9FX+c/WfI8gKr8TvGSJmUZ0qSFAwM9Nh0oPKya01gHTnTkjqOY+NVZWr2sumCKKJWdcd48h0qHmfdydRzt7owNgKqup+239mP97sP2L86CCzYl5YdgsrxEOeUcm6gN5lhnA646DJFK+k05RQVAO+feYjq56nyA2HTqT64xMe6wo0hPEir0bI38yx+8ck187TP/GJf1jn9b7X55oM/fcQYju0Okpqy/3SxzkecmnSM/ZAU88V1b6EoD/B4kYHVIx3OMkKAM7fpa64o1q3ekHJQqc7ncsxOPVj1wPTliv0x2Y4Z7NaQQYAKIA2OWo7vj+0TQNKKKKAqpxKPKEgZK+IDz8x+GfnirdFBmIxlyRI4LbqdRK5HNSjZUee2Dz3GM1YsrnxNGQupTklfdOcEnHNT4gSDn3hua8XdskcuWVAScIxwGIPJQeZxyx5AV57tlYsmk6t2U7ZO26nzx0PPbcYoLV7KRG5HMIxHxAOKV8M4ZD3KDu1yAPEAA+dIy2oeLUTk5znerUl+gB7zMYxv3gwv973D8mNLeGcSRQVBaVVwoaJWkGQAAD3YPMAH46h0oGdtYIjtJl3cgLl2zhQSQBt5nOTudt9qqdpeEi7t2gLmPJRg6gEqyOrqQDtzWpxf55RXH/RkH+ZRXiTiIHvJMo8zDLj8lNBV7T8FF7CYHkdEbBbu9GTpZWXBZTpwV6VDc8BEiNHPcXEyOCGVmjUEHmD3MabUyhu0cZRg2OeOnxHMH41Fe3qRLrkYKvLfqTyAA3JPkKCHhvDI4ARH3mDgeOWWTYDAA7x20j0GKsM1Vu/mb3IGAPJpmWMfhvJ/grwYZT70yL6Rxlj/fkIH+CgWdqGANqx91bqEsegGeZ9Kd3b+JvjS274UkilJJJpFPMMygfgiLVMP9f3EuvDKO4ZZHXUVHiVyDkvjketA0c1QnvEzoHjY/zaDUx/srk49TtX1rGLqmv/AJjO/wCTsRXvvNK6Vwq/dUBR+AwKCrwuz7jvS2F7weGAEMsZ6uxHhDnlpTI8z5RyNSjjvaZLeVYu7mkdlLYiQttnA+ZIP4fClj3PEJ/dSO0T7znXL6EKPCPgaB/K1U3LMSq4yql2JOFVQQMk4PMkAAbkn4kILSzaC8UGaWXvIZCxkbPiDpjA5Ab7D1pvaXH/ABMf23MTL+kihsjJ2GC2d8D8KCCObSwdsMVIZVx4dQ90tk7gHB09SBnbYqbuXOSTkncnzpqrKJoAMOe9QMd9J1EKVQHoM+8RknfYYFJ5ogW54Uk49VGfF8MD58h1wDv6O+D+03qZGUiIlb+yfCPm2NvLNd2rKfRzwL2a21sumSYh2HVV/m1PwBz8WNaugKKKKAooooKfFbFZoyjAHyB/1/rY9K5pLeXyX3dqzBSmkd6A0Msi7rkqdcLsgYE406oyQrZwOr0k7Q8M1qXVSx2JUYySpBVlztqBAPyFAr4ZxoPqVgYZY8d5GxGQDnSwYbNGcHDDyIOCCBPxEmRMgliNxvz9M+vQ9Dg9KzXHLVpprR40yVdu8JwB3OnVpYHdgZUixgHdTTaHSc7mJx72nSM/pEEFTnHPGemaC7ZXetAc52G/mCAQfTIIOOm9F7cMsbsil2Ckqo+0cbCobKFI41RCSqqBliCTjqcbc81JIcgjJGRzHMeo9aBbYTxwxqssv1m7O7gqMudRCFttIzgDpivN5d28wA1hyrB17rLsrA+EgICc/Kqct1e27vhoZIiV0NPcGNx4RqB0wEHfPU7VKvEOIsPdtQp5YuJm/wDxAfnQXuHrMQ7SBkGrwh9mcY94LnUm+2G+WOVTM1ZritpfSgKXgVM5YxBxMMf0TO2kH1Io4hxGOZolbKxCdUuEbYrtlUkwcaTldwSCDzoHDcRizjvY8+Wtc/tpVxv65oIoiGmMqMmk5KhTlnOOSgczTa8nXcsFVV2xhQqgdMcgKpNxIImpQyxuQNQXQrZ5YJ0hx6jIoL/EnXvG08sml8j19lbGx2qrI9ASPVSV6+CXU5RSoKjUxY7KPgN2PkB8yBvVe4ZPIv6vy+SA6QPRtXxoK0qo0moAF1VgMcwpwW28thVS4lqxHd4Rj7rvlDt7sQIIVAu3iIyxJHIAdcrJ7oL7vP7x5/LoP2+tBKSYx3p94HSi9dRG5I5jSCDjnllPxc/R92Za7uO9mGYYirNnk74BRPLGCCR5YGN6XdnuGyXsscMakaV8bnkgLMWf9Y5wOu23mO48K4dHbxLFGMKv4k9SfUnegt0UUUBRRRQFFFFAUUUUGf4zwb3niG53K+v3l6g+YBpEjAhRKEcjq6KRq9NQIB/Ot7Sji3BRJlk8Lnn91v1v+/7aDMXC4OtAAw5hQBkeoGMmpobkMMiq1zG0baXVkPp1H6Ocrj4CqdlpUaMyKQz/AGk8QZ2YHeM/e6Y3BoLPEuHJMVclkkQMFdNOoBsahhgykHSvMHlS637Oqo0tPcOmotoDJGuokkk9wkZOSc7nFMtQ6M/zKH9iCqwumMoiUhzpLNtpCL0LHUeZ2AxvQQvwZcYE10B5d/If8TEt+de7XhsMSNGiAKxJbOWLk8y5YksfUmpZpiASBk42GcZPQZ6VUhudWFZmD6dRRFUFR13bXkA7atIFBaVEXB0ISuNJYaiMcsas7joelQ37iQMJPEGGDqPP8a8O6fdJ9Wd/zCkL/hpXxmXTDIURA2OYRAfU5AzyoLHDbn+LZkceCVokZiMuigY+OM4zQzk8lbHmRgf3mwv51LdXYBRIWJVUVUCZJYAcwF3OTk0q4hOUGWxzAIBywz1ONvlnPpQSTxx5DPhipyAhI36an2IHovP7wqrf3pdmdsZJzsMD5DyrzxHMbshIJU4286WzMc4JC/rHGPPPl86DzcT1b7NcBmvZdMa+FSNTH3Vz1bz/AFRueW25Dvsz2AluWEkuqKDbcjDuP0VPIep9MA11vhfDYreMRQoEQdB1PUk8yfU0Fbs9wOK0i7uPcnd3PvO3Ut+4chTSiigKKKKAooooCiqXFuKw20feTvoTOC2GIGxO+AcDAO52pKPpC4ZkAXkLEkABSSSTyAABOaDT0Uh4h2ysYH7ua4SJsA4k1LkEAjGoDPMcq+xdsbJomnWcNEhAaQK5QZ1dQuMeFsnkMb0D2ikXD+2NjO4jguUlY74jy2B66Rty61B/t7w3Vp9qj15xo8WvPloxqz6YoH11apIul1DDyP7vI+orMcS7JHcwsCPuP+5v+/41q0YEAjkRn/Wa9UHLbuOSFiJYSgGMMzS4J6gFW0k8uvX41WilY6s4K4BGopvv7uOvQ8vwxv1phnY7ilF32YtZNzEqnzTw/kNj8xQc8My/cj/6af8A618N4QCoOlTzVcKp+IXArW3PYKI+5NIv6wUj8gtUJPo9fbFyDt1jO5+TUGYe4qtJc1q1+jyXG86Z89B/MZwakh+jc/buj/YiVT+Oo0GJjuMxFsndmCop2wuNTP8AEnYbcs1SF2Qw04D58PMtnppG5B8iBmuq2P0fWiNqYyyt5u+MZ540Baf8O4RBAMQwxx+ZVQCfieZ+dByfgnY69mydBhVti82xA66UHjz+sVB65rednOwdrakOR30o31uBgH9BeS/Hc+taqigKKKKAooooCiqfC+KQ3Cl4XDqrvGSM7OjFWG/kRz5HYjINXKAooooCuEcfs4+DdooLoIq2tySc4GmMv4JseWksH2+y2BXd6wn0z9m/bOGyFBmWD65PMhR9YvnumTjqQtAw+kzsuOIWEsQAMqjvIT1EijYfBhlfnnpWK+j7t8F4KU0hrq3K20cW2ZHkJFsMfiD/AMtjWs+iLtJ7bw2JmOZYvqZM8yyAaWPnlSpz558q5Te3VvY9oxdhP4o1w6a2GEEukLcMhzuEeXJONtwOQNB2rsL2Xj4dZx26AagNUrj7chHiPw6DyAFJexdmlzfXnFdAwz+zW7YG8UPgkkBHPW4IB54XHWm/b3iTxWpSA/xi5ZbeHns8mxfYHARNb5/RpvwfhqW0EVvGMJEiovwAxk+p5n40FPi3ae0tm03Eywnp3gZQds+FiMN8iamXjkBi78M3dZxq7uTHLOfdzpx9rl61z7/xFj/dkf8AWo//AEp66nQJuFdqbO5bRbzrMevdhmA2J8RAwvI8yK+3fae0il7iSULKeUZV9bfqLpy42O655Gua/RHx2O2s7hPC88vEJkhhDKrSN3cONz7qDclug5AkgHpXBODGNmnmYS3UgAeQDCqo3EUIPuxA9ObHdsmgn4tx23tgGnkESn7TBgo3A3bGAd+RNeOH9oLedGkhk71FGSyK5U886SF8R2Oy5NLPpO/8qvf+Q9SfRz/5XZf1eL/IKCSHtpYO5RLhXdc5RA7OMHByqqWGDscimHDONW9wGMEqSaDhwpyyHfZl95TsdiOlYTsYP/iDi/6sH+RarToT2rja2xhbXF2VxzIk0iT1/wCH9dl8qDaf7Z2Hed17Qgl/oyGEnLPukauW/KrEPaa0aZIBMveyZ0IQwZsAk4yOgBrB8W4hDB2nSSeWOJPYcapHVVyXfAyxAzWwtuK2l/OY4njm9m7mYSxOrBXZpRpBGRkqjBt/dfG1BZ4l2rs7d+7nnSJugfK5/VyPF8RmvU3ai0QZkmEa/ekDIm/LxOAv51jPpfH8Y4P/AF6P/PHXSZYwwKsAykEEEZBB5gg8xQCOCAQQQRkEciOhFJLrtjYxSd1JcLHJnARwyud8DSpGTkjAxz6VjuyUh4fxmfhak+yyx+0W6E57picuq+SkiTb0HUkmTtyP9+8G/wDn/wCUUHRoJg6hlzgjIyCDj1DAEfOk/bPibwWrd0fr5SsEH/OlOlD8FyXPopp5WC41xUycWjQRTTRWMZkcRKGxczDTEGBI92LWw3+2KDL/AEJzNZ3t/wAJlO6OZIyRjVpIVm/tIYmA8ga7LXBvpB4gbTjNnxRYJoUYqkveRgatOVkxhjkmJgB+r1rvCsCMjcHkaD7RRRQFfCK+0UH5/sEuuE8Xu+H2ik+2ri38k1EmOQ89olMoPnore9vOwMcnBhaQLl7Ze8hP2mdQTJnHNpMuT+kQa0HaS/srSaK6uUYSYMEcixyOfrCDoAQHxErtt5gHcgv4JNShsFc9GGD8xQcp+hy9m4iIbi4GUsIjbxnnrmb33P6Sw92m/wB9z1wOtVT4XwyG3Tu4EEaanfSM41OxZjv6k7dNgMAAVcoOWf8AiLP+7I/61H/6c1dTpVxLs1Z3Da57eKZvORA2OXLVnHIcq9jgNt3Ps/cp3P8AR48HLGMcsY6cqDkH0d9kLfiXDbtWISZb6ZoZ0xrjbRCVII3KE81zg8xggEbDsN2wmWY8M4nhL2P3Hz4LhPssh6sR+O+wIIGr4b2Zs7d9cFtDC3nGgXOxG+nGeZ50qsuDcKvjLKttBMyyvHI7w5bvEOGBLrk423G3lQe/pPOOE3uf6Fv/AOVL9HB/3XZf1eL/ACivPaq34fBa95eQq0EXQxtIFydvCAcbnGTsM8xV7g3B7ZIfqrcQLKgLRBQuMjJVgh0hhkg4PzNBgezVjFNx/iwffCw4w7KfcQNupB8s10fhXB4LZSsESRBjqbSoBZvNjzY+pqlb9kbBHEiWkCODnWqKGz+sN6dEUHNZmH+1Sbj/AIDHz1sf2VruMXFvZvJdufrJlihWMEapnVpO6RAebkykfDGcAZAex3D9Ws2duX56jGpbPnkjOaWWttwv2140tEE9qoleTuMCPfKYYgEk+JhpBHhbcHmCP6X2/jHB84z7dGf8cea6RcTqis7sqIoJZmICgDmSTsB61n7fhPDeIIt37PDOsoyskkWSRk/fGRvnarknZaybGq2hfByA6BgD5gNkA+tBiOx6NxDjE/FQpFrFH7Pbswx3pBwzrnmvv7/pAcwwEnbph/DvB9x/P/mu1bS949DDcQWhD97Nnu1VG06VBLHVgIAoG4zncbbik09nwiVrmV7eKR7ZsTsYGd1YDVt4SzYBz4c0Gi43xaK1gkuJmCRxqWJP5AebE4AHUkVmvooQvZG7cgy3kstxIQcgFmKqgPkqqox0ORV2y4VYcQhhuGtUdCmIu+QE93qOkgEnAYeIdcEZwdgy4V2dtLZi1vbxQlhg92oXI25gbdBQZf6beEC44TMdtUBWZSTjdThvxRmAHU4o+hrtOl5w6JC4M8CiKRc+LSu0bY5kFdO/mGrU8W7PWtyQ1xBHMVGB3ihsc+h26mqkXYrhyMrpZ26MpBVljVSCORBAFA+ooooCiiigw/bMd/xPhdrjKrJJdyencpiI/wB9iK2V7dpFG8sjBERSzMeQUDJJrMr2Yuf4Qa/9phLmD2dUNu+Fj16+ftAydWd8VFxvsrd3IYvdxag8LRgW5EaLHKJGVlMpL62SMnxD+TGMZNB7uO0Fy15aW8aJH32qaRHBMsdsg95wGARncqgG+DnnuA07TceS1ESlo1kmfQhkYKi4UtI7nI8KopOMjJ0rkasihwPspJDfXF3JcGUzd2ANOCAiEFc5xo1MWCgDfTknFTdpuz809xa3MEyRS23egd5GXRllVVfIDqcjSCMEUGf4j2yvILa0kkjj1z3QiH1citJG0rBCkRfUjtGurDMcEqMEsdN217YTI/EGuUj7q1MKoItRZppFyYck4dwWiXICjLfg4k7Ol7u2uJJTILaKRUVlGozSaQ0rMCFzpBAUKANRxjlSGLsFMLJoWulM5uBdd53WEMomMhLrq1MTnSTqGypgbHUDW+4neWsM89z7MY1jV10Bx3RAcyiQsx71RhQpUKXY40qDkRWXHblktbdliS+nhM8g0sUgQYyxTWGY63RNOob6jnw4M3Hezs9zDDE9wuVnjmmzF4JAhLBFTXsgYIQCW90Z1b583XZmb21bqG50A2620mtNblVcsGjbUArnUdyrDrg0CvtEJrmWw4dOYy7N7Vdd1nuzFAw0DD+LS8pjH9k717PbaRo/a41j9kN1HbRAgmScGYRvKjBsKuS2lcEnQc4zs1tezcg4hPePPqSVIkSMLgqqKwKl87oWdnwAN9O+Bgr7TsklvHb+0Sq1rw8NJGunGXXURNMScFlUnAAG+psnICgq7S8YvDeXcsDpHHwy2Zyj946TSOhcBwrxgMEQY3fTrzjJ2v8AEu3DmGMQBFuXtEuu7dWc6nXMUKIrKzyOQ42PhCliNwDS7Idnprqyd7hwsfEJjdyqobvDE+nu4Q+dkKKmWAzpZlAHvU//ANmZUvpbmGdY4p0iSVO7y47oMF7ltQCAhsHKnrjfBATPxyRpBbr3aSxxJLdO3ijgDDIXAYanbDEbgBRqOdlbIcO4tPBYT8RREe5vptUZZSAwysVnGE1aiWADAatgzEnYBm3F+ws8wv0W7CR3ja8CM6w2hFCu+veIBfdABO2TjKtcl7HyE2I9oAjtQ+VEeMsUCIYhqxGEXUq51EA5yW8VA1vOM92e6zH3kcQlnYkiKFMHxN130vpXbIVskYzUfYniU9zaJcXAVTMWkRVBGISfqs5JySuGz+lSDjfYSe4S+j9rCpdTJKB3ZyABEpSRg4LJoj0hRp889BtLS2KRBA2SAQGIGxOeQ5BR0XoABQY2yujLfX1/gNHaL7HDltK5Uh7uRidlVWKgsMnEbYBOxV8c7Q3NxwiBXT6/iUghRYVw3s7sSXwznGYBuS2BrGcAHDODsHKvCzYe1ZZyNblX0svel5BgSBiX1MGbUCc42GAGV/2YmNxbTwzoDDHLH9bEXx3jIWeMK6hWwukDkBtjAxQJ27UXVtFxAPHbKtlHF3fd6+7QtCzd25YgyFcRKNIXPeLso5W7ftNex28d5dpbpC8EYEYLrKbqQxhAS2VSNizHfLKME8iAw4j2Njkt47XWe679Z7jWAzXJDa2Eh2GWcKSQMADSABjE/bLs815HCI5BFJBcRXMZZdSF484DgEEqdR5EdKD12U4lPP35l7to1kCwyxoyrKmhSxAZmyA5ZQ4OG05G1PqrcPgdEAlk7xzuzadIyeirk6VHIDJPmSck2aAooooCiiigKKKKAooooCiiigKKKKAqtxHh8U6GOZFkQ81YZU/Edas0UEFlZpCixxqFRRhVHJR0A8gOg6VPRRQFFFFAUUUUBRRRQFFFFAUUUUBRRR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data:image/jpeg;base64,/9j/4AAQSkZJRgABAQAAAQABAAD/2wCEAAkGBxMTEhUTExQVFRUXGBgYGRgYGBggGhoYHBgWHxcdGCAbHSggHRwoHhgYITEiJSkrMC4vHB8zODMsNygtLysBCgoKDA0MDgwMDiwZFBksLCsrKysrKysrKysrKysrKysrKysrKyssKysrKysrKysrKysrKysrKysrKysrKysrK//AABEIAP0AxwMBIgACEQEDEQH/xAAcAAACAwEBAQEAAAAAAAAAAAAABQMEBgcCAQj/xABNEAACAQMCAwUEBgQLBgQHAAABAgMABBESIQUxQQYTIlFhFDJxgQcjQlKRoWJyscEVJDNDU3SCkqKy8BYlNHOT0Qg1s/Emg6PCw9Lh/8QAFQEBAQAAAAAAAAAAAAAAAAAAAAH/xAAUEQEAAAAAAAAAAAAAAAAAAAAA/9oADAMBAAIRAxEAPwDuNFFFAUUUUBRRRQFFFJ+O9p7W0wJ5VVm3CjJbTnBYgbhB1Y4A86BxRRRQFFFFAUUUUBRRRQFFeWcDckD416FAUUUUBRRRQFFFFAUUUUBRRRQFFFFAV5kkCgknAHU14uJdIzjPzAwOpOegqhpEshychceHB3OTgtkbqOgG2cnfAwGb7W/SJbWaM0mvOdMaDZ5W+1jPJRtlvXrsDyjtH2quuPTpY2UTRxNhmBO7Yxl52XYRqTsN98cyVA0n05ey2yh9Cy3dwy7yHVogjOSqAY0KzbHGCdT7117hNqiRpphSElEBRAoC4GybAZC5IFBJwy2MUMUbOXZERC5GCxVQCxGTzxnmas0UUBSntRx2OytnuZdXdoUDFRkjW6oDjIyAWBON8cs8quXjt9k4+QPn50r4jaCeNop8SxtjUjqhU4IIyNO+4B+VBWbiskkKz20veK4V0wEw6ZGfeUEHGRgkHPlTkcXi82/6cg/atZzjXEWhMMUUatJMxjjDNpjXTGzksQCcBUOABucDbnSqK6mgnm9pmMqi2WYhI8BCryhxGoyxBGn3ixyDv0Aay/7QIi5AJAOGbbwD7xAOSBsSNjjJ35FZfXUzZBkZcjGUOOfIqR+INZ/svdSBpIbhAk0mbkDzjkIBU/pxkCNvTQetM2tmUaY2AXfCsM6P1DnZf0TkeWBQZi5mu49RmdmRdy0sgKY88u2V/L51Nwrt7DDKIopxMMDVGodowSN8OFIQZzvy6kdacywaVATxYXBVznvPMkncMd9xt5ggYrN9oeEIlvJc2S91KUMiNGNJYqTqWRB4XYEOpDA4bOPOg6Xw3tRBKwXLIxxgOAASegIOD/7U7rj1rFmFCZDLqUNrIUagwyDhQBjB8q3HYrjAZBbu7GRfdLnOtR5HzHUH4jbYBqaKKKAooooCiiigKKKKAqC6uVQZOfkM/wCv9eVTMcDNL/boxl2b0wASRy6AE9Vz5ZAoPban3G2ASNQIBbHh256Rz5c96U9oOMGxtZbibQAgzkMWZ3OygAhRknA57fKnltcB9WnOFYrkjYlThseeCCPiDWJ+lrsndcRhght2RVEuqTWxAxpwDsDnGTtQc++jfgNxxjiDcUvDmGOQFQc4Z13jjQdI02J89hvliO/1grnisXBE4fbHBgciBsAZViP5U+eXyW5cyRuMHe0BRWb7ccae3gzC8ayFgMNgtpOclFPMg45gjGaxnZ3tfLHNruJZHj0nK4BydsYGQB8aDUfSD2mbhyJcNC0sBykhT3o327onO2g5dSSRg6fOucWN/wAf4mxurMezwLvGrkBZMdBqU6/j7vTO221vO3zSsIoIgutgmqTBPiOPdG3XqT8KZcS4DK52vLhemM4H4JpAoIuDyC7gtrqaIxTRmTKEkd3MveQzbZ5e/gHOAfOl3Ze5F1Nc3q/ybFbeE/ejhL6nHo0kj49FFaS3tFSIRbsoBzq3LaiSxbPPOTSrg66oIxbKsNso0R/aYqpK5wT4dwfe1E9cGgsXFkjOkjKC8erQ3VdQw3yIxt6Dyr7IKpcYkkhhkl73OhC2CgwSBsNsczgUynjI05GG0qWHQMQNQHpQJEt17+SNlB75Q8bEb64gQ6A890OoAfdevZXChRyGcDyycn8zmvvFgmnxSd2wIZHBGpXHulfM+nXJHWq0cjzFBIe4ZwxCKCGm0ncpq/k8jfQRqxnHLNBUisliXQmygnA8gSTgeSjOw6DbkKpyq2tQh0tu2rfCBcZfbfIyMAbkkfGmMtjH0QD131fNidRPrmqE9wpjjJb6xQVfHv61Zlzgb5ZNJ5YbV1zQaHh/boqUWdcgbPINsj75UciOZAPLJHLFbtGBAIIIO4I5EdMVxfiMelFZhh9Op1H2TlsfBtIUkdCSOlavsDx4qws5tve7vP2WUnXH8NtS9OY6Cg31FFFAUUUUBRRXl2wCaCvdzqPC2+QfD5+nz5VQPC5NWrWnNSFK5UaQxz0/nCDjyjTfarjEgKcAux2z02P7AOn768xSSCTQWVhjJwMafKgs2luI0VBkhQBk8z5lvMk7k9STXJe1X0tzR35tbOCOZUOlyxILEDLaTyUDzOa6P2w4n7NZXE43McbEfHFfnHsXbEq9w+7yMRk88Zyx+bE/gKBv2rv7riV9FLLF3MMWCqhw3LB6dSR5cs1on7Q3Zzm4l38nI/Zy+VL+4fGdLY88HFeKD6zEkkkknmTzPxoFM+CcBmuie7AwvNmOAP8Aua19j2BjXeWRmPkuw/HnQYjhkoSaJ25LIjH4BgT+yuxOc7jkd6UDsraAY7oH4ls/tqlw2zSOZrN1yuDJbt17vIDRkjnoJGP0W9KB1POq+8yr8SB+2ktvFm4V7cFIyxM5IIjkGD7qnnJnHjXAxnJPKmyWMa8lH5n9teyKCrfQJIrIygowIKnqD0NUW4cmMEu2NvEzE4HLc7n518v+P20bpG8yd5IQqIDlmJxjAHLmNzgb1AvEXeSdAgjEOAZHIbLFA+yq3IKyk5YHcbUEyWqJuqgH0FV7+2EilWz0II95WHusp6MDuDUPDbiX2NJZfFK0XeMMAAMU1aQByA5dT6mvlvasYIJBK5aWJJGJwRqYZIUbBQOW1B9hmMsQkbHeK7xS45F0wdQHTUpVseZNU5l3z1q7EgSPQORdpGPVnYAEn5ADFVJqDL8WjJIuEZGRUJ8bsqLzJcaQQSRtvyA26g+YpjIIpFJRtIkB+0AsZdT+uNIB9cHfJx94r2bjcjBYLr1NGzOY8HJbSmrSG1HPIjPSvUsOlQuS2ABk8zgczjrQdh7L8YF1brLsH92QDkHGM49CCGHowptXJ/o04v3VyYGPhlGAPJgCVPpsGX1JQdK6xQFFFFAVS4kpYAA75GBnYn18xjO1XapJLqkIH2Cc/HAA/LVQESu7KzqEC5IGckkgj8N68dxKrMUKEMcnVnPwGOnzpQOM3PtMygRd1Cyq0ZWRZWQop72Nye7fckaAOnvAnFaGa4VQCxwDy55PwHM0Cnjtq8tvKswjaLQxZPF4gBkqTnYH0INeOzvZu0t4lWGBEAGOWTzOd2yedXeK3KtA+lgdYMY3+0235bk+QBq1arhAPn+Jz++gz30g9olsbN5SMkgqoA6kfD1A+flmuK9n2maMyTnxSMXC/dU8h+/HTav0TdQJINDqrg9GAI/P41Tj4LbIdQhjXHXSNqDnvYm2uhMrRhhGT4y2ykenmfLFdMavQIxtjHpy/KkXapyUiiBKiaaOJiNjoJy4B6ZAK/OqGIu4ySA6E8sBhn9tJuL+K8slTd1eSRsdIu7ZWz6FmUfGmknD4iANAAAAGklcDHIaSNvSvNtaJHnQuCeZ6n4nrURLKdz8azPbDsut7Eyd7LE/2SJHMefJ4i2hlPUYzWjNRvRXOG41FMklhxmJI5Y1LA/zcqqD9ZA32XwDsP8AuoqWttxC1h9llRp47oaBMpJlgklAVhMT7wUHZ/0R6KN/xThUM+jvo1fu3EiE81ZSCCCN+gyOR65r7d3SJu7queWogZ+GedB5ZRjGNuWPSk9ozwAwFGeIEmBl3KZ3MT+S55N8jVx+KRfePx0vj8cYqaZSOYxQKZ7FgmrvM3BOrVuYk8o1U7FfvNjJ6YoEwlj71V0kHRIn9HIOY9VPMHyq5JS2FtNyygE99BJlVGSzxlTEQPPcrnyNBXmpXfNgE+QJ/KmU9t/SnJ/o0bwr+sw3c+i4X41T7sCGXYYWVAvoGjYuPhsh38zQL7lmhkVEOHRgdXQzAgg/qh1QD0XPU13Lht4s0Mcy+7IiuPgwB39d64Nfp9VHnmdRHn3Xh7vPzDkfolemK6n9F3Ee+sgDzidoz+TD5ePHyoNfRRRQFVLGQMoYdeeRg55b1ZfkapwyhUZmOAGb/MRQc64xw5ZJXc8L7yGaYRPcCaImUPeQlWkGdfdhkGB4hpxnAFdBlw1wAeSpkfMnP7v7tKuGcHsEcezoLc5B0IGjWTBBGYyArkFQcgZGOYBILi8si7BlcowGMjGcb+Y9T/oUHpeHxBtYQavPy+Hp6VZpHfWiwlJEG+SGb7ROMjJ5nOnTuftU6zmgS9tOOexWU90F1mNQVXfBZmVVzjfGWBPpmlvZjgkc9tBcXem7mlRJi8oDopdQwEKnwRqAceEDPM5Jpz2ltmltZo1iSYuununYqrgkBgWG67ZwRuDis72P4Le2jrFqUWKq2mKSXvZUYnKhGWFMRjlhmY+tBnfpBsUsr3h81gBBcTTiJ44gFWaPI1a0XwnBbGrH2vQY6Bxyw7+JowdLZDI33XU5RvxArMr2LuWkllmvQZJNSiZIMTxxnkkLmQrGMZ3RASSSTmtjVCoG6dQuFhJ999mx590OW/Qty8jVXinB8RFrf+WXxB5PG0hG5Vy2djywMYztinjGo2NRFLhd+s8KSpsGG4PNWGzKfUHI/DzqVzSjs+um6v419wNFJ6B3Rtf46VNNJDRSbtBfNH3Shu6SR9LzYyIlxz32yeQJ2HM1ais4o8mNdzzkY6pGH6THfHoNvKo7riUW6L9cx27uMayc/exso9WIFeOCWJt4pFfGXfUkSnUsC/dDdSeZA2B5eoLu1bjuNBIVZXSNnPJEZsMx+AzV3ifE4telNTKgCLpRiNKjA3xj86nk351A2wwNqBe8sre7GE/SkYfiFTJPwOKj4coS5CAl2lt7gM7DBJARgqAe4owduZzuTVuQ0rvpGjeKdBqaJ9RXqyMCsgHrpNB4lpZcIuS2xzg4O65HI4O2QOtM2VJG1ZPs48Xk0h6RgcwPvN0Gw3NUBvFMpAPdMrJgD3JNYKeWAy7fGgzPEbxnYOw2JDAlvEQTp8Qxts2QMnl0xXR/oZn2uY/VGH4EH/7a5j7ERqUjClAF3ZtJOoMNTbkgad/iBgc979Dsv8bmXziJ/B0H76DrtFFFB4nQFWB5EEflSN7lRCUZwr7ldWAWJYlSvn6gcqfEUvtQNIBHLbf0OP3UEPEz3ixrjHeYOTzXly/SyR+B64plmoZ4VcaXUMD0I2qr/B5HuTSoPLIYf/UDY+Aog4431Y8zJFj494v7s/nXmLiUKIivLGraV2LLnkOnOqU0GJ0V3aU6dQL4wuWC+FVAXJXXuQSPPemsVuiDCoqjyAAoqD+F4fv/AOFsfjjFTRXCuMowYeYIP7Kh4jcJFG8kgGhFLHbOw8h1NUuA27rHrl2kcsxX7gJyqZ66RgfHVjaqLl/eJEheRgqjG/qdgABuSTsANzVM3c7/AMnDoH3pm07eYRct8m0mpOL2QlQZbQUZZFbbCspyCc7YqpwO+aZWbmqsU1DdSRjeNvtIc49CCN6iJDaSt787fCJVVf8AFqb8GFQS8MjAJJkPXeRz/mJpkTUFwuVYeYI/EUUl7MQLJYpIw0tM7SNpJXV4mVdWOfhUVZPCoOZjVv1hn9tVux8wNjCnJo9UbDqGV2yD8iDVm94gqFUAZ5G92NBl29ccgPNiQB50FgeEYXAHkNh+VVLu4SNSzsqKPtMQB+J2qFL9u+7iRVSQjKrrLascwDpClh1AJrE/S9w8LbpdRqolhmRi+PFg5ABPPGrRtQbfvQV1DkRkZ2/b0rD8K7Vy3F/7OQqQ920kbLkmXDAZyw3jOHwQATpznBppeXgvz3ERPcaVNxIDzDAEQIR1IILkclOObbK+0PDX/hCznt4tQhVkkxhQqYwoycDk7eEb/iKDVSmqUpqw7HG+x671UlNBTmZm16FB0AFyTgDUcKPVjg4HkCdqq95pjkz78hQEdFRNZG/Ulm+QUedXLVvqbo+c8Q+SxNj9tK5sk4UZPPHoOZJOwHqaBZdtWv8AonjxfSL92Bw365kiyPljT8jWRu4fq9WckuUAGcHCqTjqfeXp1refRLDme6k2J0xqT5sS2sj0LKaDptFFFAUjuAschdRls4YA7kEHSME4G+McuvmaeUp4lbZlVskcjt10ncH03X8PiCFDiPaWONRpwZCyKI5GMTeJwupg66ggJGWCmmNreliUeNo3Azg4KkbZKMNiMnkdLemKyl5wEiSOMqrW7pNbtqdmP1qZVirKdJ1RqpIfxMVOnJ2f9nJg1pbkIIwYY/AAAEOgZUAbDByMDyqg4m2iVJT7uME+Wkk/5WY/2anvOJxRkBm8Tbqqgs7DzVVBYj1xirDgEYIzVe0tooywiSNCd20KoJ+ON6I8rcxTqyYJBGGV1ZTj4MAfnUMnDI851SAn7srrn46SMn1OaqXB03eF+0neH0IdUP8AeDDPqorKfSepBikjFw04kSOFxoEcDTYQspYLrZh01EA4JK7ZitNxAWMBT2hk1OToE8jOWK4zoEjHcZHIdRXyXtVba44y75kYRxnuZghYg4UOUCZ2PWsp2ouJ/ZrG6dZIXhu0Uk6WmELhoizAppMhyCVAK5O2aq9uRKtusxF/MbeaK4DSi1VF0OMkqgR86S2PCfXFB0ljUTmvveAjI5HcfComNBRfhqd40ilkL41hTs+ORI+9+kMGpbaFIgwjUKW95ty7frOxLH8ao9pOIPDDmPHeMyxpnlqY4B9cc6kueCxLhS0juPekZ2JZupA91R6KBQK+1o8MGn+U9oiEZHPUW6Ve7acJW5WS3ZtMb4D4GW2II0knCnIG5Br3bWUcbrIAWdc6WdmbSTzKgnSD64qtxniPcxvKwLY6eZJ6npuedBBwnhUVrEIotQRfNifMk+Wd98Deo5eJRbgNqI6ICxHx0g4qx7ImAZWE7EA437hc9FX+c/WfI8gKr8TvGSJmUZ0qSFAwM9Nh0oPKya01gHTnTkjqOY+NVZWr2sumCKKJWdcd48h0qHmfdydRzt7owNgKqup+239mP97sP2L86CCzYl5YdgsrxEOeUcm6gN5lhnA646DJFK+k05RQVAO+feYjq56nyA2HTqT64xMe6wo0hPEir0bI38yx+8ck187TP/GJf1jn9b7X55oM/fcQYju0Okpqy/3SxzkecmnSM/ZAU88V1b6EoD/B4kYHVIx3OMkKAM7fpa64o1q3ekHJQqc7ncsxOPVj1wPTliv0x2Y4Z7NaQQYAKIA2OWo7vj+0TQNKKKKAqpxKPKEgZK+IDz8x+GfnirdFBmIxlyRI4LbqdRK5HNSjZUee2Dz3GM1YsrnxNGQupTklfdOcEnHNT4gSDn3hua8XdskcuWVAScIxwGIPJQeZxyx5AV57tlYsmk6t2U7ZO26nzx0PPbcYoLV7KRG5HMIxHxAOKV8M4ZD3KDu1yAPEAA+dIy2oeLUTk5znerUl+gB7zMYxv3gwv973D8mNLeGcSRQVBaVVwoaJWkGQAAD3YPMAH46h0oGdtYIjtJl3cgLl2zhQSQBt5nOTudt9qqdpeEi7t2gLmPJRg6gEqyOrqQDtzWpxf55RXH/RkH+ZRXiTiIHvJMo8zDLj8lNBV7T8FF7CYHkdEbBbu9GTpZWXBZTpwV6VDc8BEiNHPcXEyOCGVmjUEHmD3MabUyhu0cZRg2OeOnxHMH41Fe3qRLrkYKvLfqTyAA3JPkKCHhvDI4ARH3mDgeOWWTYDAA7x20j0GKsM1Vu/mb3IGAPJpmWMfhvJ/grwYZT70yL6Rxlj/fkIH+CgWdqGANqx91bqEsegGeZ9Kd3b+JvjS274UkilJJJpFPMMygfgiLVMP9f3EuvDKO4ZZHXUVHiVyDkvjketA0c1QnvEzoHjY/zaDUx/srk49TtX1rGLqmv/AJjO/wCTsRXvvNK6Vwq/dUBR+AwKCrwuz7jvS2F7weGAEMsZ6uxHhDnlpTI8z5RyNSjjvaZLeVYu7mkdlLYiQttnA+ZIP4fClj3PEJ/dSO0T7znXL6EKPCPgaB/K1U3LMSq4yql2JOFVQQMk4PMkAAbkn4kILSzaC8UGaWXvIZCxkbPiDpjA5Ab7D1pvaXH/ABMf23MTL+kihsjJ2GC2d8D8KCCObSwdsMVIZVx4dQ90tk7gHB09SBnbYqbuXOSTkncnzpqrKJoAMOe9QMd9J1EKVQHoM+8RknfYYFJ5ogW54Uk49VGfF8MD58h1wDv6O+D+03qZGUiIlb+yfCPm2NvLNd2rKfRzwL2a21sumSYh2HVV/m1PwBz8WNaugKKKKAooooKfFbFZoyjAHyB/1/rY9K5pLeXyX3dqzBSmkd6A0Msi7rkqdcLsgYE406oyQrZwOr0k7Q8M1qXVSx2JUYySpBVlztqBAPyFAr4ZxoPqVgYZY8d5GxGQDnSwYbNGcHDDyIOCCBPxEmRMgliNxvz9M+vQ9Dg9KzXHLVpprR40yVdu8JwB3OnVpYHdgZUixgHdTTaHSc7mJx72nSM/pEEFTnHPGemaC7ZXetAc52G/mCAQfTIIOOm9F7cMsbsil2Ckqo+0cbCobKFI41RCSqqBliCTjqcbc81JIcgjJGRzHMeo9aBbYTxwxqssv1m7O7gqMudRCFttIzgDpivN5d28wA1hyrB17rLsrA+EgICc/Kqct1e27vhoZIiV0NPcGNx4RqB0wEHfPU7VKvEOIsPdtQp5YuJm/wDxAfnQXuHrMQ7SBkGrwh9mcY94LnUm+2G+WOVTM1ZritpfSgKXgVM5YxBxMMf0TO2kH1Io4hxGOZolbKxCdUuEbYrtlUkwcaTldwSCDzoHDcRizjvY8+Wtc/tpVxv65oIoiGmMqMmk5KhTlnOOSgczTa8nXcsFVV2xhQqgdMcgKpNxIImpQyxuQNQXQrZ5YJ0hx6jIoL/EnXvG08sml8j19lbGx2qrI9ASPVSV6+CXU5RSoKjUxY7KPgN2PkB8yBvVe4ZPIv6vy+SA6QPRtXxoK0qo0moAF1VgMcwpwW28thVS4lqxHd4Rj7rvlDt7sQIIVAu3iIyxJHIAdcrJ7oL7vP7x5/LoP2+tBKSYx3p94HSi9dRG5I5jSCDjnllPxc/R92Za7uO9mGYYirNnk74BRPLGCCR5YGN6XdnuGyXsscMakaV8bnkgLMWf9Y5wOu23mO48K4dHbxLFGMKv4k9SfUnegt0UUUBRRRQFFFFAUUUUGf4zwb3niG53K+v3l6g+YBpEjAhRKEcjq6KRq9NQIB/Ot7Sji3BRJlk8Lnn91v1v+/7aDMXC4OtAAw5hQBkeoGMmpobkMMiq1zG0baXVkPp1H6Ocrj4CqdlpUaMyKQz/AGk8QZ2YHeM/e6Y3BoLPEuHJMVclkkQMFdNOoBsahhgykHSvMHlS637Oqo0tPcOmotoDJGuokkk9wkZOSc7nFMtQ6M/zKH9iCqwumMoiUhzpLNtpCL0LHUeZ2AxvQQvwZcYE10B5d/If8TEt+de7XhsMSNGiAKxJbOWLk8y5YksfUmpZpiASBk42GcZPQZ6VUhudWFZmD6dRRFUFR13bXkA7atIFBaVEXB0ISuNJYaiMcsas7joelQ37iQMJPEGGDqPP8a8O6fdJ9Wd/zCkL/hpXxmXTDIURA2OYRAfU5AzyoLHDbn+LZkceCVokZiMuigY+OM4zQzk8lbHmRgf3mwv51LdXYBRIWJVUVUCZJYAcwF3OTk0q4hOUGWxzAIBywz1ONvlnPpQSTxx5DPhipyAhI36an2IHovP7wqrf3pdmdsZJzsMD5DyrzxHMbshIJU4286WzMc4JC/rHGPPPl86DzcT1b7NcBmvZdMa+FSNTH3Vz1bz/AFRueW25Dvsz2AluWEkuqKDbcjDuP0VPIep9MA11vhfDYreMRQoEQdB1PUk8yfU0Fbs9wOK0i7uPcnd3PvO3Ut+4chTSiigKKKKAooooCiqXFuKw20feTvoTOC2GIGxO+AcDAO52pKPpC4ZkAXkLEkABSSSTyAABOaDT0Uh4h2ysYH7ua4SJsA4k1LkEAjGoDPMcq+xdsbJomnWcNEhAaQK5QZ1dQuMeFsnkMb0D2ikXD+2NjO4jguUlY74jy2B66Rty61B/t7w3Vp9qj15xo8WvPloxqz6YoH11apIul1DDyP7vI+orMcS7JHcwsCPuP+5v+/41q0YEAjkRn/Wa9UHLbuOSFiJYSgGMMzS4J6gFW0k8uvX41WilY6s4K4BGopvv7uOvQ8vwxv1phnY7ilF32YtZNzEqnzTw/kNj8xQc8My/cj/6af8A618N4QCoOlTzVcKp+IXArW3PYKI+5NIv6wUj8gtUJPo9fbFyDt1jO5+TUGYe4qtJc1q1+jyXG86Z89B/MZwakh+jc/buj/YiVT+Oo0GJjuMxFsndmCop2wuNTP8AEnYbcs1SF2Qw04D58PMtnppG5B8iBmuq2P0fWiNqYyyt5u+MZ540Baf8O4RBAMQwxx+ZVQCfieZ+dByfgnY69mydBhVti82xA66UHjz+sVB65rednOwdrakOR30o31uBgH9BeS/Hc+taqigKKKKAooooCiqfC+KQ3Cl4XDqrvGSM7OjFWG/kRz5HYjINXKAooooCuEcfs4+DdooLoIq2tySc4GmMv4JseWksH2+y2BXd6wn0z9m/bOGyFBmWD65PMhR9YvnumTjqQtAw+kzsuOIWEsQAMqjvIT1EijYfBhlfnnpWK+j7t8F4KU0hrq3K20cW2ZHkJFsMfiD/AMtjWs+iLtJ7bw2JmOZYvqZM8yyAaWPnlSpz558q5Te3VvY9oxdhP4o1w6a2GEEukLcMhzuEeXJONtwOQNB2rsL2Xj4dZx26AagNUrj7chHiPw6DyAFJexdmlzfXnFdAwz+zW7YG8UPgkkBHPW4IB54XHWm/b3iTxWpSA/xi5ZbeHns8mxfYHARNb5/RpvwfhqW0EVvGMJEiovwAxk+p5n40FPi3ae0tm03Eywnp3gZQds+FiMN8iamXjkBi78M3dZxq7uTHLOfdzpx9rl61z7/xFj/dkf8AWo//AEp66nQJuFdqbO5bRbzrMevdhmA2J8RAwvI8yK+3fae0il7iSULKeUZV9bfqLpy42O655Gua/RHx2O2s7hPC88vEJkhhDKrSN3cONz7qDclug5AkgHpXBODGNmnmYS3UgAeQDCqo3EUIPuxA9ObHdsmgn4tx23tgGnkESn7TBgo3A3bGAd+RNeOH9oLedGkhk71FGSyK5U886SF8R2Oy5NLPpO/8qvf+Q9SfRz/5XZf1eL/IKCSHtpYO5RLhXdc5RA7OMHByqqWGDscimHDONW9wGMEqSaDhwpyyHfZl95TsdiOlYTsYP/iDi/6sH+RarToT2rja2xhbXF2VxzIk0iT1/wCH9dl8qDaf7Z2Hed17Qgl/oyGEnLPukauW/KrEPaa0aZIBMveyZ0IQwZsAk4yOgBrB8W4hDB2nSSeWOJPYcapHVVyXfAyxAzWwtuK2l/OY4njm9m7mYSxOrBXZpRpBGRkqjBt/dfG1BZ4l2rs7d+7nnSJugfK5/VyPF8RmvU3ai0QZkmEa/ekDIm/LxOAv51jPpfH8Y4P/AF6P/PHXSZYwwKsAykEEEZBB5gg8xQCOCAQQQRkEciOhFJLrtjYxSd1JcLHJnARwyud8DSpGTkjAxz6VjuyUh4fxmfhak+yyx+0W6E57picuq+SkiTb0HUkmTtyP9+8G/wDn/wCUUHRoJg6hlzgjIyCDj1DAEfOk/bPibwWrd0fr5SsEH/OlOlD8FyXPopp5WC41xUycWjQRTTRWMZkcRKGxczDTEGBI92LWw3+2KDL/AEJzNZ3t/wAJlO6OZIyRjVpIVm/tIYmA8ga7LXBvpB4gbTjNnxRYJoUYqkveRgatOVkxhjkmJgB+r1rvCsCMjcHkaD7RRRQFfCK+0UH5/sEuuE8Xu+H2ik+2ri38k1EmOQ89olMoPnore9vOwMcnBhaQLl7Ze8hP2mdQTJnHNpMuT+kQa0HaS/srSaK6uUYSYMEcixyOfrCDoAQHxErtt5gHcgv4JNShsFc9GGD8xQcp+hy9m4iIbi4GUsIjbxnnrmb33P6Sw92m/wB9z1wOtVT4XwyG3Tu4EEaanfSM41OxZjv6k7dNgMAAVcoOWf8AiLP+7I/61H/6c1dTpVxLs1Z3Da57eKZvORA2OXLVnHIcq9jgNt3Ps/cp3P8AR48HLGMcsY6cqDkH0d9kLfiXDbtWISZb6ZoZ0xrjbRCVII3KE81zg8xggEbDsN2wmWY8M4nhL2P3Hz4LhPssh6sR+O+wIIGr4b2Zs7d9cFtDC3nGgXOxG+nGeZ50qsuDcKvjLKttBMyyvHI7w5bvEOGBLrk423G3lQe/pPOOE3uf6Fv/AOVL9HB/3XZf1eL/ACivPaq34fBa95eQq0EXQxtIFydvCAcbnGTsM8xV7g3B7ZIfqrcQLKgLRBQuMjJVgh0hhkg4PzNBgezVjFNx/iwffCw4w7KfcQNupB8s10fhXB4LZSsESRBjqbSoBZvNjzY+pqlb9kbBHEiWkCODnWqKGz+sN6dEUHNZmH+1Sbj/AIDHz1sf2VruMXFvZvJdufrJlihWMEapnVpO6RAebkykfDGcAZAex3D9Ws2duX56jGpbPnkjOaWWttwv2140tEE9qoleTuMCPfKYYgEk+JhpBHhbcHmCP6X2/jHB84z7dGf8cea6RcTqis7sqIoJZmICgDmSTsB61n7fhPDeIIt37PDOsoyskkWSRk/fGRvnarknZaybGq2hfByA6BgD5gNkA+tBiOx6NxDjE/FQpFrFH7Pbswx3pBwzrnmvv7/pAcwwEnbph/DvB9x/P/mu1bS949DDcQWhD97Nnu1VG06VBLHVgIAoG4zncbbik09nwiVrmV7eKR7ZsTsYGd1YDVt4SzYBz4c0Gi43xaK1gkuJmCRxqWJP5AebE4AHUkVmvooQvZG7cgy3kstxIQcgFmKqgPkqqox0ORV2y4VYcQhhuGtUdCmIu+QE93qOkgEnAYeIdcEZwdgy4V2dtLZi1vbxQlhg92oXI25gbdBQZf6beEC44TMdtUBWZSTjdThvxRmAHU4o+hrtOl5w6JC4M8CiKRc+LSu0bY5kFdO/mGrU8W7PWtyQ1xBHMVGB3ihsc+h26mqkXYrhyMrpZ26MpBVljVSCORBAFA+ooooCiiigw/bMd/xPhdrjKrJJdyencpiI/wB9iK2V7dpFG8sjBERSzMeQUDJJrMr2Yuf4Qa/9phLmD2dUNu+Fj16+ftAydWd8VFxvsrd3IYvdxag8LRgW5EaLHKJGVlMpL62SMnxD+TGMZNB7uO0Fy15aW8aJH32qaRHBMsdsg95wGARncqgG+DnnuA07TceS1ESlo1kmfQhkYKi4UtI7nI8KopOMjJ0rkasihwPspJDfXF3JcGUzd2ANOCAiEFc5xo1MWCgDfTknFTdpuz809xa3MEyRS23egd5GXRllVVfIDqcjSCMEUGf4j2yvILa0kkjj1z3QiH1citJG0rBCkRfUjtGurDMcEqMEsdN217YTI/EGuUj7q1MKoItRZppFyYck4dwWiXICjLfg4k7Ol7u2uJJTILaKRUVlGozSaQ0rMCFzpBAUKANRxjlSGLsFMLJoWulM5uBdd53WEMomMhLrq1MTnSTqGypgbHUDW+4neWsM89z7MY1jV10Bx3RAcyiQsx71RhQpUKXY40qDkRWXHblktbdliS+nhM8g0sUgQYyxTWGY63RNOob6jnw4M3Hezs9zDDE9wuVnjmmzF4JAhLBFTXsgYIQCW90Z1b583XZmb21bqG50A2620mtNblVcsGjbUArnUdyrDrg0CvtEJrmWw4dOYy7N7Vdd1nuzFAw0DD+LS8pjH9k717PbaRo/a41j9kN1HbRAgmScGYRvKjBsKuS2lcEnQc4zs1tezcg4hPePPqSVIkSMLgqqKwKl87oWdnwAN9O+Bgr7TsklvHb+0Sq1rw8NJGunGXXURNMScFlUnAAG+psnICgq7S8YvDeXcsDpHHwy2Zyj946TSOhcBwrxgMEQY3fTrzjJ2v8AEu3DmGMQBFuXtEuu7dWc6nXMUKIrKzyOQ42PhCliNwDS7Idnprqyd7hwsfEJjdyqobvDE+nu4Q+dkKKmWAzpZlAHvU//ANmZUvpbmGdY4p0iSVO7y47oMF7ltQCAhsHKnrjfBATPxyRpBbr3aSxxJLdO3ijgDDIXAYanbDEbgBRqOdlbIcO4tPBYT8RREe5vptUZZSAwysVnGE1aiWADAatgzEnYBm3F+ws8wv0W7CR3ja8CM6w2hFCu+veIBfdABO2TjKtcl7HyE2I9oAjtQ+VEeMsUCIYhqxGEXUq51EA5yW8VA1vOM92e6zH3kcQlnYkiKFMHxN130vpXbIVskYzUfYniU9zaJcXAVTMWkRVBGISfqs5JySuGz+lSDjfYSe4S+j9rCpdTJKB3ZyABEpSRg4LJoj0hRp889BtLS2KRBA2SAQGIGxOeQ5BR0XoABQY2yujLfX1/gNHaL7HDltK5Uh7uRidlVWKgsMnEbYBOxV8c7Q3NxwiBXT6/iUghRYVw3s7sSXwznGYBuS2BrGcAHDODsHKvCzYe1ZZyNblX0svel5BgSBiX1MGbUCc42GAGV/2YmNxbTwzoDDHLH9bEXx3jIWeMK6hWwukDkBtjAxQJ27UXVtFxAPHbKtlHF3fd6+7QtCzd25YgyFcRKNIXPeLso5W7ftNex28d5dpbpC8EYEYLrKbqQxhAS2VSNizHfLKME8iAw4j2Njkt47XWe679Z7jWAzXJDa2Eh2GWcKSQMADSABjE/bLs815HCI5BFJBcRXMZZdSF484DgEEqdR5EdKD12U4lPP35l7to1kCwyxoyrKmhSxAZmyA5ZQ4OG05G1PqrcPgdEAlk7xzuzadIyeirk6VHIDJPmSck2aAooooCiiigKKKKAooooCiiigKKKKAqtxHh8U6GOZFkQ81YZU/Edas0UEFlZpCixxqFRRhVHJR0A8gOg6VPRRQFFFFAUUUUBRRRQFFFFAUUUUBRRR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8" name="Picture 14" descr="http://oscarsala.com/wp-content/uploads/2013/04/wikip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00306"/>
            <a:ext cx="4113616" cy="3138486"/>
          </a:xfrm>
          <a:prstGeom prst="rect">
            <a:avLst/>
          </a:prstGeom>
          <a:noFill/>
        </p:spPr>
      </p:pic>
      <p:sp>
        <p:nvSpPr>
          <p:cNvPr id="1040" name="AutoShape 16" descr="data:image/jpeg;base64,/9j/4AAQSkZJRgABAQAAAQABAAD/2wCEAAkGBxQTEhQUEhQUFRUXFRUUFBQVFRUUFBQUFBQWFxQUFBQYHCggGBolHBQUITEhJSkrLi4uFx8zODMsNygtLisBCgoKDg0OGxAQGi0kHyQsLCwsLCwsLCwsLCwsLC0sLCwsLCwsLCwsLCwsLCwsKywsLCwsLCwsLCwsKywsLCwsLP/AABEIAMIBAwMBIgACEQEDEQH/xAAcAAABBQEBAQAAAAAAAAAAAAADAAECBAUGBwj/xAA8EAABAwIEAgcGBQMEAwEAAAABAAIRAyEEBRIxQVEGEyJhcYHBIzJykaGxFEJSYtEz4fAkgpKiFUTCB//EABkBAAMBAQEAAAAAAAAAAAAAAAABAgMEBf/EACsRAAICAQQBAgYCAwEAAAAAAAABAhEhAwQSMUEiMhMUQlFx8GGRgaGxBf/aAAwDAQACEQMRAD8A9VUCplDK2MRiownKRQBEhNCdJADQlpUglCAIwnhSATpDIwmLVIpIAhCfSpJBADaUg1SCcIAjpS0qYTwgAehPoRIShMAehLQiQlCBAtCbQjQlCAAliiWI+lNpRYANCbSjEJiE7AHpSDFOEkWIQan0pwpBMCOlJTTosREuQMRXa0S4wJhTJWP0lPswObgFDZaRsByaVnZZV7IafL+FflFgSlOFBSQIcFOopIGSSJUZSBSsY5SlRlMmInKcFDLo3UW1xwSsdB5UlXZiGxuFMV280WFBk4QPxTdpTjFNMwRbdFhQdJBGKbzTOxbRud0WhUWEkFuKaYvvt3pvxTZjUEWgoOkhDENvcW3SGKbzCLQUFKioHENiZEJvxDeaLQUSKiUz6zRuQodcDxTsVEkkyUpgPKkFBOCmAWUlFJAAXFY/SR/s2/EFrErF6THsM+MLOXRUexUanZCtYXHuPvDzCzWP7Pkh5ZiJCz5NGnFM6D8Qn69UmuU9SdsXFFnrlIPVUFFYUWOg8paoUZUKh28UITLDXqBq8kJj7qIffyCskHjsXFNxIIEXsf4TYTOKDQHBzCCzQ6Xd2xEWQs1r+yf8JXlTsXZ7Y/MTPfsuTctpqj0tjtlrJnVZXmtMY6sC5raZJgayWyRwJ2Wv0pzGl+GIBbqa06SKhBHKCF5PTPtHePoFfzXFa2kxHZM+TYH2XNyaZ2rYJxv8/wCj0bolndF1FnWPaXtku1EzHPa6w+kWbMbi6RpvaGkw8tcYiQbg2XIZViSy4vILSDyIgqnmNSXtPe4/ZOLfQS2KUeX4Pbf/ACFDQ+HU3Bw/Xv8ALZcv0czlnXVWVHtDJcGAuJFzMAnxK45mN9lo5SQfFZ2Gf23fEfRLk6B7BJpfc9V6W5vTFJpb1epmkghxBEEGyn0WzOnVpte4tL5kguAIsvMs8xutpMQYullOJLII5R9IVObqyfkE5cf4PRc9xzOuLqZ0yBqh8j+pTFwt/B16JpuOphkfrAmy8dqY4hx/daPBzT6K3QzDTScwgmTIPlCrm8MS2HqaT6o6XC5w0Yzqy4NpiTd8tkgcfJdJm2LpdTYsmLQ+PqvG2PmqfL7LZx2ODqbGwQWgCefeUc2mEdin/bOs6I551pf1rhYgNBdwEcfL6rYxldhr0tNjq4Pn6LynJKmmHd8/VdPkNZrsVQibb+TSmpPlRlLZpaXP+GeqN2TqDXWTyvRPFJJwVGU8pgTlJRlJMAZKwulLuwz4x6LWFRYnSl/YZ8azl0VHsBr7HkqOS1d/84qw53Y8lmZE/fxWDeTdI6qk9Ga5U6JVlpVIVBQ5GYVVBR6ZTAMCmrHbx9EwTVTt4prslkWntH/OCFXdA+Sk09p3+cEDGGx8vsVZJTzSp7F/wlcO3qoJiTFxbddnjXezdO0J8XUwrmMcOrkNg9po8bQuLddo9HZ6y007PL8AG9e+dptMcgtHN8PT6pxZvpPK9ls9Exh/xlYP0QZ0yWkbDaVc6V4KgKNTSG7OiHNn6LmzZ3fNx6yc1kYpaBq3vOyys4DBWZp92TaQbWXo+SuwzsJS9zU0X7TQZ7+a5nHUaBx9CzdBJ1XBG43CSfkn5pdZ8A62Fo6CRvFtlj5MG9a/XtLuW8jmvRc7yrDiS1oAI4aQPKCsfoNg8OTiBUDSdRidMxPCUulRXzce8nM9I6dMUzo3ju9FZyPDU3Uu0b3/ALce5aXTbL6LaTtAg2208+5b+W5Dh3YSm7T2okkD7mU30kHzUbvJ59mNECq0A2J3WvVwNPq7HtR6KYy2n+OoMN2F51Ai0R4ros9yOg0GGkcrfa6dj+aipPLPPMuYDXcHbTf5LYzfBsY2Wnhy7vFX+heWUqlTE6xMOaGyLjeYui9J8rpspuLZEA8+Xiq7YluorF/c57o5TY5oDtzsuh6NUGjGNAOwd9v7q30dyKicHSqXDyCSYJm8DwR+j+CAxUgz2TwjiFWm7mvyZ6m4j8FxvwdyCpShhSXqngBAU4UAVKUATSTJJgYOWCsARVIdezmiLd45qp0qPYp/H/CtuqVYsB3rI6R69NOSPfv9NlnN4KgskX+5M8Fm5C658VcqHseSzshNyuXydVHS0LkieSuU296y3amkOaeQjzV6jOs34JxeaBrAcVoIDuOxVxipTqBHEeit0DYLREMOo1fyqUqFX8qpdkS6BA9p3+cEDHG3n6IwPad5/ZVsxNvP0VkmbmTvYv8AhK47OMrgNdTJuCSNvE7rrMxd7F/wlYdaqdDRMdmx2ney49y6aOvQ8nN9HcEK2Ie0kixI8YHeoZuH0w9ri6IcAbwfmjdGKh/FPI5HbyVvpG6aJNvpIssb9RsngDQyqcKyqwnUZsJ5nv8ARYdJhfiKbCTJdFztJC6rJqpGHpg7EmDy3WHjHf6ymRE6ht4i9koyeV+QfRczyhUoOIDnFpA5n52VfozgzV606iCNo5lx7u5beb1C4OsCI4jutErJ6JOI64gW8+btklK4A+0Zma1nwWuJO33HNbdOjVp4ZlRrzDhOmeZPBZ/SVvZaYH5b91lvYN5OGpNPLv5GFUnhB5OYwrnVcRTbqu4xPJa+dOrUjpLyRbjJVGjS0Y2npERf7+K3c7cHhxIn58AEpSyOJj9F6Lqjqpa4tIPPmT/Cr5xiag1Nc4mx4+qs9Eahb1pG0j/6/lR6QAFkxe1/luqTqRHgu5U6s3DhzHkNj3Z5W5rc6B13Pr1C4kw0fV39llZc6MO0Hbb/ALStzoBSirVPwepV6OZk6vsZ3qdRTheiecSCkFAFSCAJSkkmQBzz8S4LAz/HOPVgx76HmWeAAwVzD806yrTvbWPusp9GkF6jsa57Hl6LLyF3aK0a7ux5eiyckd21zeTpXR1Lvy+I+6u0feKo/p8Vdom5/wA4Kl2D6DM97xR8Jt8/uqrXdrwR8IbfP7q/JDLYUKu4804KjU3Hn6K12RIE33neaoZ5W0tnv9Fdpm7vE/dZHSl3s/M/YK2Qinjak0Hn9p+ywKzjpAOxbYwbX5ytV7v9M74D9lzVSq6ACZEd9rrk3K6OvQ8lLo6SMS+N479rI2f1ZpHwuJ4+YlUskeevcWm/nyCs53U9kZsSOZ5cFh9Zsui9l1SMPSmI8+TuKxaroxbIve11cwDnCiy8tM2k8jssuo4/iW6TcG395Sisv/IPpHSZhiJ1c/n+USqHReqWtqkczN4tfiljqxOrUIPlewVTo/Wc1tTTcGZ27+aVekb7DdJKghsbSPRbVGt7KmIjs22/T4yubzs7fF3LU/EOLGNIiG2Mdw4oawheSthqk4wHkHfY81qZnU7Lj3/YDksLAViMVIEkArSzKvLXOiJmRHeiS9SHHoB0YraadQ83HlwHf4oWev7PiR6JskqxRI0yCTeJ5BAzY2A/cqXuI+k6DDVIpMHcOHcSul6A360/uA+Q/uuOp4gFjWxBA9F23QAeycebz9AAtNuvWZ7j2HXApwVCVIL0TgJgqQUAVIFAE0yZOgZ8/wBeu6q6BsrtDCtpupD82oE/NNiqjMO2wk81RwFYvqMcf1j7rKeEaafZ6FWd2PJZGTHt+a1qnueXosXKT2/Nc3k6EdY1xLmiLDirlOoQTbwVPDlwMgSOXGyvYbFh0iCCOBVRq+wfQgSJJ71ew+wVOC7fbkrlOypIlsOo1Nx5pwVF5uFa7M5AqXHx9VjdLD7MeJ+wWxRO/j6rD6XH2Y8Xei0ZKM4n/TO+A/ZchjsSGgEX5rrf/XPwH7LksTkbt5kFcu4q1Z1aPbM/JantnH/NlLM8fLCy9lHBZW91Rwabj+Ao4/LXta4neLrG1y7NqwXsNWDaLD9PIrOp1dWIaVZblVQMF7H5Kn+Df1oA3ifqpVZyD6Ro5hiQC5p4qGROik8+PPkqmIwr5kj7J8DRqdXLRYopcasPI2a1w8tjmtitVDQ2dtNvoufqYd2poI3NvkVexTXkQQbbbptLA12LKiPxDiOVvmrOYVxpcPH1WZgA8PcWg2gHfkmxjXXJEWQ16gj7TUysgYccLmf+So4+pLmxzSw5eKYbBjzVcDtttzTSyyX0dDUdYeH8LvugjYw473OP/b+y82xNSQLL07oYyMLT+GfmSVptl6jLc+06AKQUFILvOAmCnBUQpBAyWpOopIA8S6e1AKmhoAhYWT4gh7G8NbfurPSPF9fXJbeTZajMgFKnTefe1tn+FE+mVpumjrHzo8liZYe35rbefZ+Swcvd2z4rkZ0o7nBGwV1gus3BOsFoNK1RLCBGYgNKOxUIIEz9wnBTO3CF2TLoHR4+PqsPph/THi70W3Q4+PqsLpl7g8XeitkrszQfYH4T9lzdWsdMSLcwukb/AED8J+y5Ou6BcELk3fg9PYpPkV8rxD21X7d+/Kynm9d2l1gRxgkqrg6ntHTPj5KeY1Oy5c31Hbw9N0X6OJeaYmNuZHhZUKWJcK4teOfCd0Sg4aBw7lV6z2w4WhJLsHBYwaWMxRuYP0TZPjj1WnSY4bGfJAruifAoWXO9nY+SVYB6avoliMVFRkg2JOwvZaOIxQN4/wCv8LKxD+1THIn+yvOcRHJD8CWlFp4A5Xi2h9S255W2SzPEDQ4c9rFAy89p5H6iU+Yu7BB5iPVV9RHw48bov4bFNLAI4cQfuqbq7OuabWBHHcolMnSIVapBrd8D58UIJaccYNk1W90eK9J6PsihTH7G/ZeXU3cIER6L1fLGRTaOTQPkF07RZZw76KjSLimEOVKV3nmBAnCiCnCACJKMJIA+fejmH112yJAMld50gaBSYOT2rO6M5cKTQSLnirvSJ/sx8YUz9o4+4O53s/JYGCd2z4rZc72fkuewj+2fFch1JndZe7shadM2WJlr+yFq0nrRCZbYUdhVVhVhpVEhgUibhQlOdwhdifRHD8fH1WF0zPYb4u+4W5hvX1WD009xvi77hWyUUKY9j/t9FzNfHiIc0jyELp6P9H/b6Ll8xa+GGAWkNGw5XXJvK9J6WwScnZSy/GNbUdIse6eCfMajC10R/hUMoZNWpAnsEgd9oVfMbtdaDMfVcmOR6C040+zSbiabmDYEdxlUqTmddeI0x9SrNdsUqR0e8wXvuSf4VPAUGurkESNDj/xBKSrInCKS7LGJY2Dyg8ZT4Kkw0hG/GCFUxTRDom3AouHoNFBjjIJnbuMJ+Cnp+qrYupaajQdoPLuVqpQAtJhZ9OjqrMbJg2+cItenuA7a6GOMXmpD5bhwQ4yZ1H5So4+l7t93DgoZbRmmX6oOoj6Sg4uZbeQTuq+ozUXwvkaYw0CxMKrSw01XX2iEWrTLeyHeCqYEuL3Q6CPRC6Y5KWPUbFHDkkCRuB9QvV8MYaF5Nl73dbTk21tn5r1WjVEC669ouzzP/QvkrZaDlMFVxVCmHrtPNLAKlKE1ylqQIJKSjKSKA4OoYNtlmZ+6af8AuCt4qpBCpZv/AEj4hTP2scPcgvWSweCzX4AUoN97q3h8Q1oaXmBv4rPzfOhU7LdlhFxStmslJuka9HOqdOA425rcwWY06gljwfAheesGoXumGEgywlp5tMLP4qvo2Wm6PVKT1dpleY4LPsTS3iq3vsfmunyzplRdAqTSd+4W+eytTTJcWjrQnO481Xw2JY8SxwcO4o7jceapdkS6IYb19VyX/wCmuIot0mLu+7Vu0s4pNLgXgEG4m+5XGdNM9p1xobeCSCLi5H8JykkhRTbOXo46uGwKluVlcpOrdWCZ0u77fJVm0bK5hs3cykKegmJgiL+IK49w3JKj0dpqfCbtFLBPe2sSwHV3X4JZpUJa4kR5Ace5GyzMC2vrc0wRBEA8OSLneLa9p0jf9pH0WGeSwdi3MeLx9wdHGv6prSJHCW/YqrgsYadfUP0xB5HdauCzOn1DWugOaIuDz4FUcBXZ+IJcBpLSEl5wD3EGkqIZjXDtRAiZO5VjD4oCg2m5uwlpnnfkpZw2npOnlwIP1R8uFN9Bs+8JnbynijHHop60HNGbhcQG12uiYv5o+Oe0klsifBQwtJhxEO93THndWMzwbWtJB4GN0OrRcdbTyyvlVdnUuY4H3i4EXuYHPuVWs4a2cgfoCruUYJj6Ukw6TzQDhW9expNjv5lVjkzNakOCLONe0nUNzJ25lUsrgl8mJMBXsbgmt2cquUYPU0nVBk8Uk1xLc4OSVh6FnCDxldFRxrwBDnfNc9Rw5a8Xla7XLp0XSwedv2pTVZNFmY1P1FWKeaVf1H6LKDkVrlvzZ5/FHR5XnRBiobHjyXTU6krzxjl0OSZnEMefA+i0hPwyJR+x04KSCHBOtyDgMfVa0STHJc9mWdAsLAFRx+Ke83WeWLknr3hG8NKnbNHMK2qByAHqVQaxFo7XTAiVzuR0JFimEZrlCkQjABKx0SZUKKYduEEdyK0lIYqFMsM0nuYe42+Wy0XZziXANdUHc4CCqId3KevuQpNCaTI6dbtT+07mq+NpNER3qwx4VfHOCGwSBt2RcLiQ2JG3gq4iN09MCQJWc8mumO2qOsJGysZhiWuYANx3KiGXN0+IFpBUVk0L2BczSdUbQqjGtDztCam226GwXRQsF3MWMLRpiYUcvwrCO1y+qrVzZJiKdBixxQHWRH8q1j6IDRBdttKrYVzTUbqBLZGoNMOLZuGngYW/jsPRYx9R1Ia6dMOqYcVKmhrn1WtZrdq1NcGky2bEtmLhRPU4ySr9/sWDDwGHJFiW8bFVa9El4kmec3XT1MDQp9aPbHq8SxhhzR7N7apDB+7sNBcfIcx1MHRZVY2o18PxdZg0ntdTSeKbWyTYF5dLrnsWULcL+f1WLBg4ik/8zibcVDB0XAHS6OY4Locd1fVVdVMt0am06heddSqKkBlNmzmBm5iRzuAiYOjSZWfSNMOFPq21qjnubTp6WgYh5IPva5AG1oAJKfzGOv8An75CsmNg51Xg+S1ArNPCUeplv9XqxWAJd1mg19Ac5v8AT0aC2w7UnkqoeujQ1VNOvDMdRZJtKM2EFrkQFdNmLQdoR6ZVdpRmJpio2qOauDQN4TLLBSWnNk8Uca+j3oFSiYRi/vUHPK5bN6INBhBm+yN1hQ9SCgrHdyLqCAKyl1oVCsM13ejNPeqmtqkCOaKCy4HFSNQ8lTD+9T6wpUNsO2ogYt4TMqFBxL0UKxwbKTAeCBqEKVOtCiSNIMm3cpVwhNrXRnVwYnZTTKsTIhRpxJRBUF0BrhKVBYWsLWKabbqOIM7KLdkUFhcLinU6geww5pDmm1nC4N1cfn+I1B/WdqC2Q1gsSCQQGwbgG/ILKG6I8CEPTi3bQWWxjXlp7ROpwe+TJc8aocSdz2nfNDq5i91Rr3OJc2S02sS91Qkf73Od4lCpxCDpEpKC+wWatbPq5boNTsjYaWW7WrfTPvEnzTYHOKzA/RUI1u1vlrHanXOo6gb9o/MrNq0+9Ki0wj4UKqkK8mrQzKqW9WajtG+m0e9qjadM307TeEZqyqBIKuCqVtpxSWDKfZdCm0qm2qitqLXJmXWuR2OKpMejMemhFvUkhBySoDlFEpklzGyISkkkmMRTFJJMTIOSlJJUhMm0qcpJKkSwjCo1UySGCIlRCdJRI0iDG6T9kkkih2lJpukkkII9O1JJIZEbpqidJMQmoRN0ySAYapso0inST8AHom6spJK4GcxwUdiSSsgsMRqaSSCQqSSSs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500306"/>
            <a:ext cx="3694836" cy="3019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SEhQTEhQUFhQXFB4XGBcYGRQcGhwVGxcYFhcbIBcYHyggHR0lGxYWIzEhJyksLi4uFx8zODMsNygtLisBCgoKDg0OGxAQGywmICQwLDQvLCwvNC8uMDQtLDIsLCwvLDQsLSwsLCwtLCwsLCwsLCwsLCwsLCw0LCwsLCwsLP/AABEIALoBDwMBEQACEQEDEQH/xAAbAAEAAgMBAQAAAAAAAAAAAAAABAUBAgMGB//EADsQAAEDAwIEAwYEBQQCAwAAAAEAAhEDEiEEMQUiQVETYXEGMkKBkfAjUqHRFBWxwfEzYoLhctIWQ5L/xAAaAQEAAwEBAQAAAAAAAAAAAAAAAgMEAQUG/8QAMhEAAgECBAQDCAMAAwEAAAAAAAECAxESITHwBBNBUSJhkQUycYGhscHRFOHxI0JSQ//aAAwDAQACEQMRAD8A+4oAgCAIAgCAIAgCAIAgCAIAgCAIAgCAIAgCAIAgCAIAgCAIAgCAIAgCAIAgCAIAgCAIAgCAIAgCAIAgCAIAgCAIAgCAIAgCAIAgOP8AFMusuF3ZU/yKePl3zLOVPDitkdlcVhAEAQBAEAQBAEAQBAR9bqfDbdE5Aj1Wfia/JhitctpU+ZK1zi7iIupgCbwDM7SYH91TLjoqUIpe9b5XJrh3aTb0v9CUK7S624XdpErUq1NywKSv2KuXJLFbI5Vda0EAEElwaQCMSqp8VCMlFO7btroSjRk028srmauraAYLSR0uA6wuz4mCTwtNrpdd7CNKTeat8jGr1jWA5BcBNsiVyvxUKSd3mul8xToym127kgFaUVGUAQBAEAQBAEAQBAEAQBAEAQEXiOp8Nk9Tgeqy8XX5NO61ehdQp45W6HnA4zM53nz7+vkvm7u9+u92PVstD0uh1IqNB67Eea+m4auq0MXXqeTWpunKxIWgqCAIAgCAIAgCAIAgI2vpFwaAJh7SdtgcrNxVOU4xUV/2T+V8y6jJRbv2ZAo6B4IkbVGxke42TP6rz6fB1YtNrSStp7qv+/iaZ14NZdU/Vm7NPUvaS3Z5JiwCDOQBn6qcaFZ1IyktJPtbO+i1+N8yLqU8LSeq87mKWleBTbZ7j5LpbkZz3Snw9VKnDB7rzd1n59/iJVYNylfVaGx0TvCeLecvnpteDv6KX8WfIlHD4m/LTFf7HOdHmJ3yS/BjU6V8VWhl1zrg6W+WM5xCjW4eq1Ugo3xO6d15Zfo7TqwvFt2tlYtGr1VoYmZXQEAQBAEAQBAEAQBAEBiUBlAVfGNYWwxpgnJI3heX7Q4mULU4PPqbOFoqXikUxcTv/f7+S8VtvU3pW0Mff3+65vf7OnfR6k03SNuo7hX8PXlRniXzK6tNVI2Z6Wm8OAI2IlfTQkpRUlozyJJp2ZspHAgCAIAgCAIAgCAIAgCAIAgCAIAgCAIAgCAIAgCAIAgKr2ioVKlMMpVH03F0S1zG8pBa6XOBIABuBbzS1vSVFyS1Z1Js8jQ9o6WgY2lqK7m1qlUsHiXvcCDFviGZ3BuMNF4jzx8VVq2caOq1fb+y+jCGs/kWB9oy17mFz+XJdggRZ0GQOcZ9V5sa1dxTUnnv/TW4U72sc2cYo1HYe5xMdHGZiDttludhcO6pnTm25S+u/QsjKKyRxZxqiSLbjtkA+8S4W7YMNcSTA2TkMcwsKGqpvNQMMlmHCCIPz6YKSha78jilex1NIR12mcffoq3BW3v4E8TL/hzIpj6j0K+g4OLjRSZ5ld3myStRSEAQBAEAQBAEAQBAEAQBAEAQBAEAQBAEAQBAEAQBAEB5bijzUc+HubmAWxMAxi4Ef5XzPEVXKtJvPP7HrUoWgkVOu4Hp63h+LSY/wjcyZwd9+okA5mSq41pxvheu9sm6cXa6JdXSsd7zQczkZuxn15R9AoKcloyWFdjm3h1IRFNggADA2Gw9PJS5s313vU5gj2M09DTbsxo26dgQP6nPmucyT6jCux0o0GsJLGhpdvGJOTnzycea45yer3+zqikTdDRveG9Nz6dfvzV3DUubUUOn4K608EXI9MAvpzyAgCAIAgCAIAgCAIAgCAIAgCAIAgCAIAgCAIAgCAICi9ofaVulIb4Neq7BhgYBabpPiVXNZy25EyLmmIMoCcziH4IqkRcJaM9fdGfJUcRWVGm5P5fEspU3OVign7+/sr5jN73/AGewcNbqm0mF7ptETAk5Ibt89l2MXJ2W99jjdlch1+IUqratIPc0w5lzZuGCC5sTt+burFCUWpW3v0IuSd0U/sbQp6KiaHjvqw8u8QtLWmQw2tbLjgEE+ZdsruJlKrPFa3lvbK6KUI2uXn85oSR4rZHr3twIzk7BZ+VPtvfoWY4k4H7+/wCqr3v9ky54DS953yH9T/Zez7Lp5Sn8jBxktIlsvWMQQBAEAQBAEAQBAEAQBAEAQBAEAQBAEAQBAYJQEWhxKk4Ah0AkAXBzJkSLbwLgR1CA2ZxCkdqtM5Aw5pydhvueiA4O41QH/wBjTFQU5EkXuEgSMbICv41qNLUtaXMc+oLKbruVsODpDhgEOa0wMktb2xTKvTi7Nk1Tk1dIq+M8Zez8N7bw15tqSecAMBLiBDTfU2iLdtjGPj8NSmrPr+DRw14yd0Vh48Ib+E/mtkH/AH2kR+YgOaY6Z7FeTyPPe9DbzPIxX4sHWsNIuuh2HCLriW5jJBaLjGJG6KlbO+7fcOfkRRVogln8OBLbSbnAWhwYJMYbEGc7KdpWvi3voRutLHfg4pVgW+FaWtaSZfu8EOEzIPJG+xHdRqYo533t5HYWfQsP5VR/IBIjBIxM9Dv59sbKvmS7k8CJbWgAAbAY9P28lXvfkSPScJjwmx5z6yvo+AtyFY8rib8x3Ji2FAQBAEAQBAEAQBAEAQBAEAQBAEAQBAEAQBAYcJEHZAVVX2eouDQ+51mG3OuhvLAE7ZY0zvjdAbP4DRIAIJAMhpMgTN0A97nT1z0QEDiPA6DGRzyS0jnIIsbY2COzYCycXxHJhlqy6hSxyz0Pm3tVwmm7U6dvg1SaNS4HxWAOvc2oCGNa5zgXNdtaZaemVgozajLP3t679TVOKbWWh6H2Q4DV0grmtqH1/EeHC6eXJ7udkz0xhZa9aFS1o2tv/C2nCUdXcstdqSx7WgtAIJlwcZII5Bb8RBPfbYqqNNO+9+ZOUmiGONknFIkR32htxBNu4GLfzYlT5EbZvf67EeY971NncZILm+C8kT8Tdw249JgwQ0xkg7LvIj1Y5j7EnT8TvqvpCmeU++TiOacRvLNuzgZXOVFQu976jG3KxwqcWcAC6liLSBgXtgPNzsBgJgHrHopujFuyfT/DiqNI76HiQe8NLHZu7XC0vEluR8EEzuQIyoOio33tncbe95F7wp1rxBw7cdFo4GThUSXUr4hYou/QvV7x5oQBAEAQBAEAQBAEAQBAEAQBAEAQBAEAQBAEAQELUcVo03uY94aWta4yHQGucWg3RbuM5wCCYBEgUXEuJ03VCRUZEY5xlomTvtM5XzvGVJVKzteyyPUoRUYK/wASj1Gpo1ThzAMVTUDmh2GyC0A3h1hjIHKT3VSU463+G8vkTbiyzpaphEte0gATzTA6T/2qmpXz3v6E1bodQ7z/AF/v/fqo3e9/6dM3nufv72S73v6CyPPcY4Pqaus01enqnU6NL36ILofzEnbBuBgztGFpp1qcaUoSjdvRlU6cnNNPI9Dce5/VZrve/wDS2wDj3P6/fyS73v6CyOTazWkMDmtcZIbIBO5MDr1M+q74ve36/kZaEvh+tYys1rngEzDSROxzbutXBzwVVKWhTXjig0tT0FHWMe5zWmS3f+v9x9QvdhxEJzcI9N5HnSpyjFSZ1c8CJIE7SfvuFcVhjwQCCCDkEbEeqA2QBAEAQBAEAQBAEAQBAEAQBAEAQBAVL/aCmwvFUOphrrQXDeC4SAM28p5ttszhASKPFqb7bLjLwz3XCCWeIDzAYt6jugOVbj9BhIc8iJJ5KmwdZM2+7didigKLjdbQ1WVTLvEeMOa2tcS9lNoiBzATSNo6hvVUV6ypwdtehZThifkUGvqaOkx1eq8tDIl5DpuL3OY4CJdL3PItEHOCBjwIKrN4I9f1vI9KThFXZK0ui0zqbKzOZhZLXSTLS2Bk52Jz55UZTqJuL1JKMbXRF4l7OafU6apRa5zW1SCXtiSQ81OoyC4uMHecdInDiJ06ik1p/n0IypxlG3cseH0aeloUqV/IxgY1zjJIA8t8AnG0HsqpuVSblbUmkoRSJweO4+vcSP8AKrs97+pM18ZttwIIiZGZESCI3nt1TC72OXKb2S9p6fEKb6lJj2Bj7CHgdgRsSNjt0WjiOGlQkk3qV0qqqK6L37+/3Wbe/wBlpU8QcxtZr3VLTA+Exs+2SDBmTDTJ7RlXQu4WsVyspXOPEm06jp8UtDqYMtBy0h8ZByIuJkYHVuVKGKKtbeRyVm9SI/S02U3VGVjaXWkgNEzY0guqOAtFgLTOJwSrqVacZqy3vXuVzpxcWeg09HT12F7dSWmS+S0XMvDXH3pz+FnJGIgL3oTU1dHnSi4uzLHgLKDXt8OuKjjcAADFuHWjeGiQRnI2lTInpEAQBAEAQBAEAQBAEAQBAEAQBAEAQHlarHGs4HStcw1Ik039X1GuMxm5hDi73ckHJQG1Gi91d1N9M+F42G2QyxrIa4O8MZwBPiH0HQCmraiq172mic1nMd+GRFM1XQQRTbi0Mced3fBXl8bXliwRdrff9Gzh6atiauQnB5tB0w3G7HiCcEz/ALYaP924wF57Vs3Le9OxqTvkkc6uk/iJoVtN+C5/PLSJgOINwjN1uREfNcUsHjjLPe2GsWTWRf6fTtpsbTYA1jW2taNg0CAB5LPKTk8T3/RalZWRBq8CpuIMvkR1bmBTaJxn/TbHqe6sVaS3vvkQdNHSjwsMYxjXvFhcWu5Lua6RlsfF26BRdS7u1rv/AElhysVut4cGVG2h1R1QF2SMWOERDcf6pyeytjUvHOytvvpkQcbMgMdp4bBqiJI5qEgU6bXEmM7Fo8jIgCQrHj8vr1ZBYS1bx+kC4MYYbLiQGwc5Ig5mRnY91VyJvN731J8xEf2k40RpgKFWlS1NbloioWczg+11pMtPkdshSo0fH403Fa23p9Tk6nh8Lz6ErhGkL6NMaux+pDQKlpHvtE7NMXgEGQMTiFGo7SfLvh6b36nYq6WLUn1dFSNoc0bWtycgB2BnIgukdQT0VSnLVE3FHSjoGNw1kS6/r72wOfIAD0RuTee99BkiZwXh1AMezDW+I1xEiCWOLrYM/EMgQvW9n1lFSVR201yMXE072cUXGl4bQBa6m1vIZbDiQCRbtMbYHbovThOM/dafwMji46osFMiEAQBAEAQBAEAQBAEAQBAEAQBAEAQBAec1jwXPz8f9Mf2XzfEyTqT+J6tJNRj8DjjrG/QqnLrvfUszGPLbuP8ACZDMjaprr2ObBAcbgTEgtjoDkHopJxzTONMg6OjqWuBqVGEQZAjaMfD+bPp26ylKFstf7OJSvmRtHo6rIDKzXy1p95vQNBMWmWyHZ63DItzKUoN5rfT+iKUrZM6+BqpaPFYDBLgS0kk37cgwCaY9BvOTxSp55b/Z20im9pdHr7qFfS16ZFKjLqHSrUBJdH5w4QIJEW43V9GfDpOE1r17IrqRqXUov5EzgPtfT8Bv8c6jR1JMPpzEQ4hsjNpiDBOJyoVKSTeDNGilRrTipOLJXF6fD9RVpvrupPqUAHMF2RdzA2D3gbZGCOUqUJ1YpqPVb+ZROMW/F0IfDqmm1FZ7KFU1IZdUcBdT8U1JgwMXc0tkcoAXZYqa8SS/z7fk4rSeRZ/yBlsF/WdmzMVBMfmHiG09LWYxmrnq199P18yfLzNRwCmA78R2WnmJyJiTJ2dDcnzK467bVrBU7alPwn+E1bKr6NaW0wWvhtrRLjVMd2ZkZ756K6anSaUlm7dfkQjhmm0z2fAeK0WmDUaAWjLi1pJAaesZhw6dVd7P8NRrv+GV8TnBPsXQ4rSLg0PbJiMiDMgQeuWkepA6r2DCbVOJ0WuLHVGAjeXDHkfPBMeR7ICWgCAIAgCAIAgCAIAgCAIAgCAiV+I02EhzoIIEQdy0vHyta7P+09kBrQ4tRfbFRvMJaCYJBNowc74QEbW8fosGKjC4iQJG11l3/jPVZeJ4lUou2pdSpObz0POniVKLvFZEXTcNibZn1xPdfOuE76Pe/kepij3Nq2upsIa57QSJAJ+EAmfIQ056wihJ6Le/UOSRipr2NtN0hwuBALhb+YkYDc9f3RQk979A5JGn80pTHiNm4t36htxE+QjPSQF3lTtpvfUY49zlquN6dhptdWpg1iW0+b3nTaYjscevmuxo1HdpPLXe7nHOKtnqeV0nsJVpMLaddrXeCKIcBUBDL6dUwWuBy8Vjv8YHQrXLjIyldx63+6/RSqDSyZYH2XrGqKj68jlDodWDi0Ooue2boAIpOEiJuyq/5EVGyjuz/ZLlO97mn/x3UUz4jaoe6nSfYPxJvNFzGgNm2LjMxJk5hHXhLK2v79fkTpUrTWJ5HyI+a3H0h7nS1KNPhLK+t038Q1lYtpA9GuO93Rsh3zgKiCnKvgpytdZng+0sCm5NXPYcHo6QU2PpUDRa5rXmAWNa5zG1AHBp96C3pGwnos1R1btSlfe8vmZ4KFslYt/5lSmA8HvEmOW7PyjzEhUcuXbe+vQsxI0PF6M/6gi24nMACNz6OB9N13ly7b36jGjhV4fQoUXinRYGOcHOY1oAc4uGSBgzjBx8lJTnOSu8++/sccYxWSIWl1VBlSw0qjZe5pa1xAh7/DjDgAD4YJ6CAtVGU4zjNvL+v71KKijKLjbPf6PQ6WrpHPZZRfc2wtFwwXOFT80Yc6evUeS98806abU6XVVGA06nOS9txMAlrnGG3YJaXTjcneJAHq0AQBAEAQBAEAQBAYlQc4p2bAlc5sO4sJTmw7ixkFTUk9AF0ELVcLpVHl72y40zTOXDlJnYGJ3g7i53coCp4twejTa21pm0sBvfytIMxnfO/oegWHjuIlRgsOrNHDUlUlmUz+E0iCC0wdxc6Dm7aYnz7YXh82d73z+uh6OCJs/2dou3DjLSCbn5BdeZznKtTndW+xBqJmtwWm+LmkgNDQLnRADgMTkgOdB81XGU1oSaj1N3cJZawQYDbIBIlu9pg83z8+5S89e+/UeHQjarhFFjHOc10BpMBzzIAbDQJ2ljIb3AU4ubkl+CLUUrlHW02lrGlU1FAmrRLn4LuWoHXPEPLXPF+QCNiCQFfHmQTUJZPa+hB4ZNNrQujxlobdY6Li2Zp7i4mDdnDfnIjrGbkPvvepbzEVvHK9fU0HUdK40qz4AqhwtHvPLb2EkSym7IBg/pbSpxpzxTV1239iE5OUbRyZY0nVNPp6La9Vr68Ma53V7rmh5a3dxgnYSq3BTm3FWX27EsWGKu8zz/ABvQac1H1n6MHJIcfEYHm0uy1oySRGRjqrYY0ksW/wCi5cXUirJ5F2zWVQ0hml5GcoblstFoaA2IjJ8uX6VcpXzkVOo3m0Y0TDVf+LRcJaXF5LwC9psDiMAPLYgjIHVdlFxXhZxNN5osBwSkTlm4gmXH16/XucqKlO9rnWo6mlT2fo2wWY2Al8QYG09QAu4ppXvvehy0XkT/AAjgR5ffmqsEt71J4kZdRM/f3Hkjg72GJF3wZ8sIO7THy6L3PZ026bi9UzzuKilO66k+F6BmMoAgCAICBrtY5pIAAA+J05J7AJUq0aMFOq3n0RyMalSTjBepC09cyAHOud1Jnb/acbzttjKxx9qKdRLAsLvbo/LP4ov/AITjFvE7rX/Dq3VVe7j/AMBH6FaFxcH/APNkf4s1/wB0djrKmBDJOxFxx6f9lTdaire9nvUgqVV30yNhrXgwWt6DBO52iRkeiOtQu44nfzWt+xFQq2vZepKJWCs7zbJoKo6F1Jt2QOjQvQpQwRsyLMqw4QNbxNtM2gS79B81g4nj40ZYUrs00uGc1d5IqtbrTViQBHZeVxPFSr2urWNtKiqd7Miff35LJvfkXHXxsg9vv6qzmZ33vsQwZBtXbGRsinbpvep1xIPFNVUYxjqTbi14LgACTThxcB6wAD3hTpyi8pb/AKIzT6EFvEdU2bqdxE/CY97BEDJIMAY9yTurbwbVvv5ELSsYHENRaSKMvGRAInnZIk4y1zx5WTsQopU01mdbnYy7WampTexrG03mi7w3EOtFQEhhcDsNjbnzT/jVru6yv8B4nob+yjNUzTNbrXtfXudJbHun3RIABd8lziKlNz/41l/QpQko+LUg6rQ6LiVWnVDxUfpXx+G/AcHNdBHaWDI81ZGrV4eLi1a66nHCFV3voc+LaLUjX0dQNQf4a206eSAXhr3TB5Ixdcci0AbqNOdN0XBxz77+glGSqKV8uxbs9oaJtIJk7wCY5HOMlsj4SDBOVDlST03oSxoy3jtEkNmA4NtJDoddG2Npc2fMhcdOWHQ6pK5ZNqQZjrKrU7O+99iTjdWAq/1lFN2tvfcYTJq+Q7/fkjnvfQKI8XfG/wDX913mZvLf7OYS74OzkLj8R/QY/de57Ojam5Pqzz+Kfit2J63mYIAgCAICJrKZJEAZaQSY8rd/PKhXSdCSfy/Yg2qiZDOndflpxsQem/XrnHyXk8mXOTcclo75f7209DeqkcGu/wBHnqtAlzmmqZEyDfdDQSfImB3UXG8mnL77+p6kZpRTUfS1s/r9Dvqaj2trAYaXDeYLDIFp26D6Kc3JRl2/HkVwjCUoN62+vmXGhqtIYC7ncwAgmDMD4Pr8lfBJ2zzaXX8byPPrRkpSaWSe8zOpruaIaciJiDgzO/aB9Vm4irKKwwelvPv9shThGTvJamKetfAJ/NjG46/rCUK05QxSS17anZUIXsuxJdrd7RJBg/U/t3WpNYvAs7lHJS955HbQao1ASWwJgGdx3Xq1aag7JmKnNzV7HLievDBa085/T77Ly+N4tUlhj73232NvD0Mbu9Chc4kyTk/f32Xgyk5O73v6HpJJKyKziGhqPeHsfbAaCCXQQKl7tvICHeo2JU4TilZrdiMotu6NNPw7Vv5RVaSc7u8p5rZAy/0hkK6nGNSWGEXfe/UhJuKu2S63s7qqdIEVWudHPzOGS4l5ENzILc4i3G621+CVOONZ23/pnp8Q5PCRKPDtU4BorfikQD8N0nMW7AQfWVghhnNRjHU0yvGLbZZn2c1IbIrBz7tpwBGINuSDODuIyF6VT2elG8NTJHim34it9mPYvVaapqX1NQ6qKr7mNcTyiXHqTmCBiPdCrq8LVqxilBRsu+voThWhBtuTdzSoNXRAY5l77WkucRGQ673YyCGQAMyfljqUoxm1PLeRfGblG8czWvqNVAIpicGB35C7d22XiIkW7qtRp313mSbl2MabUaonmY0AuzIwGw0YN2Z599vTCSjT6Pe+oTkVPA+FP0t5oacU733OiXXcjyBzP5Wtc4Q0byYV9WqqlsUr232K4QcNESfarjlTTaSnVdpTWeXgOYJhp5jdIDiNo/5KFCjGpVcVKy7nak3GF2rl1R0VJzGnwmgEA2wMcpAGNoBIkKhzknqWqKa0Ow0dMRDG42xtt+wx5Dso45d976HcKO6jve8joTe95gff3+yb3+gGtnA64+/3XUm3Zb33Dds2X9bWsogMGSBED+5Xv1OKp8NFU1m1vM8yNGdVuWiJWmrXtDh1/wALVRqqrBTXUpqQwScTqrSAQBAEBq/ZU1/cZ1HNxgErFFXdiaV3Y8odUK1W4tcCWkEhwgNItuII6T1KpU1UndrffQ9vlOjTwp+urettfwcH6hlNrJc1tJxAufzE1C6IDSYuB6bAZJhdisklp3ff7bzLI051JOybkr5LKytq3rb85LMuRwpniF4LiQSciYPQ/I9D2VvKjjcle/rux5/8uXLwWW/2a+GGvjLnbYxk+Z/ZedgjTqYc3Lyy132sSxOUb6I7VHgBrm2xhoIzkuJgZIXscNw7qNKNkktfn8TJWrKkvFe7ehMp8MbMkn/xnl+i10oxpXwLN9evy7GapKVS2Lp0/fcnrpwjavRte0iACevWemVmr8NCrFq2b6ltOtKDT6FfS4OS2XGHdui8+n7MbheTszVLi0pZLIlafhLG+9zHz2+i00vZ1KHvZv6ehTPipy0yJlOmG7AD0C3RhGHuqxncnLVm6kcI9HRsYS5oglZ6fC0qcnKKzLZVpyVmyQtBUEBC4lofEggw4fqFi4zhOek07NGihX5eT0Kmrw6o34Z9MryJ8FWh09DbHiKcupFDfs/f6LNhe9/QuuZsP39/qmF739egucddozUpuZMXCJweucHH7qUU4u+9/ci2mrEJ3s/ltlRzWW7CRkuDnGGkDIuAEQLsQr1K9rrUraOvC+GPpXXPLxgCbuk7XOPQgY6NHVV1PFot76k45asnmkYlV4Ha5LEr2MikZE911Qd897+gxIBnrv0+/wBUw739xcwyRzDfcfuuRco+Jb3/AGHZ5MxYf1/VML3v/BdHpOHsimweU/XK+k4SOGjFeR5VZ3qMkLQVBAEAQGjysnETv4SSOGqqWsJiTHafsLNKThBzRZTjikkVGncHmx8ODhHT5ZGd1i4avKc8E3dM31FgWKOTRpxn2coammKdWkIE2ubhzSeoPyG8zA3XoOnlZx9DvDe0K9CeOEu109Hbv/RYspFjWMBcbWgSdzAAkwAJx2XZXyMspqcnLLNvTT5eRB4lXYx0ZbUcN4JEk7x39O6pnTpqadrSfpd9fiaKEZSi5POK6dcvwS+BaMBof8m+nV3qSvZ5aoQVGPzfdnlSquvUdaXXRdkWGqe4NNok/JVTk4xbirvsSSTdm7GNM4uaCcfT9V2LcoptW8jjVm0nfzO66AgCAIAgCAIAgCAIDlW0zX+80H+v1VVShTqe8icKkoaMiP4SzoSP1WSXs2m/dbReuKn1Idfhb25bDhM9j9Fjq+z6sc4573YvhxUJZPIg+IcY2x5/5WDE015b9e5psgKvkO/35Jj3voMJ5/2t43qdMKP8NpjXL6sOw42jB+Hacw44HVaOHjCd8crWKqrlG2FXJ1bWVfEIaHe+20WSyyGXEv7yXg52G3xKClHJ/k60zn/MK1t3gyYmObqCcQNpHrlctC+p3xWOdTiVcD/TJkmCGvBgZALSJBdsDGJk7KSUHk39d5o54uxY6TVPdN7LcgjfYjbPaYKrnJdCcU+p6TgtWacflMfLcL2vZ1TFRt2PP4qNql+5PW8zBAEAQHN4WCvDDK/ckiHxK6zlB3zG4WWtzOW8C+PkaOHw4vEVbq5a0veXWgxjdx7T/VZaLqSWKbeH7+X7NqpqUsMdfsSv5hTID7wAe8g46R5SF6DnF+K5R/HqJ4cOh10+pa8fhumN4kb7b+hUoyxLwshOlKD8a1IfFGtIZguc124dAGJM4OMD6LjhjcYxV3cuozdNSlJ2Vs8ix4U5xbBbDOhzmTJgHMZXr1E0vE/F1seRBpt4F4el9SdTbAhVJWViw2QBAEAQBAEAQBAEAQBAEAQBAeS9qNQ5peaTbn4aBEi7qTkYAk7iYhfP8XglxD7dT06GJUkUz+MvAa7wHc04k3CIGRbvcSInYSs/KV7Yi3G+xueLOE3UjNxZDSTkPa3BtyCHOdOMNXOWuj3vUY32N+H8SdVc1vh23CcuM7wABbnr1xHpKVJLR33u3c6p9y3q6Z7RLmkDv99fJJ0KlNXlFrf3EakJOyYoaV7/AHWyNvL0lKXD1Kq8CuJ1Iw95irpnt95pHn0+qVKFSn70WhGpCWjLHgTHcxjlI385/wAr0fZcZpt28L++9TJxjjkupcL2DCEAQGCUBruAfJZ69OUnl0OxeR5/jzXuqMa04EG2SMzJPniNsqirwlZwUkslr6m/g+JoQvCTtJkA+K6o8vpuc2bc3DkBBB6RGf69Vmam5O6bX9m9cqMEoySf5aOVSi1rBLrgHmLJ6gYJIxsO/VQcYqObvn03l9SyM5OeSs2lr+O/0O+m1Ph2ho96OSZkFwMkwBJAAA7GVOE8NkuvT9/grqU8d3Lp1+Wiz9Szo6Z1RpDG8pI5nGJAO4AHr9V7dDh4cNK7ld9j56txE+IjZKyLp72tGSAPPCik5PI62orMiVuK0xhpud0DcyfXZXR4eb1yXmVSrwWmZ30lcvBJaWkGIKrnFR0dycJOSzVjuoEwgCAIAgCAIAgCAIAgCApdZxYkkU8D83U/svF4j2jJtxp6d96fk9ClwqWc/Q8Z7YcGr6tlNtDUuoFtS5xF3MIP5SMg5jZY+GrRpybnHFcvq03JJRdj1Gn4fUcBg7bnClT4OtU0jZee/qclXpx6l7Q0TGCA1udzAkmAJJ64A+i92nw1OEcNkebKrOTvc6MotGQ0D0AU40oRd4xS+RFzk9WbPaCCDkFTlFSVnocTad0Yo0gwWtEBRp04044Y6HZScndm6mRCAIAgK4Uy+pUBqVBDwAGkAR4bHdu7ircSilktPyQtds6O0cb1av8A+h+y5j8kdt5nPT6YvF3iVQJ5eYSR3iMT08o9FKUrZWRxK/U46ygQWAPc6XkcxBgim946dwF2nO7eSt5fFfgjOORWUdByudAteQBOCJO0j4dtt/JYYez4RqyhJ3Xlr8DfP2nKVKMoq0vPT4lpQ4KA2C6D1DQ2P1En1K0qNGCwxgreepklUrzeKU3fy0N28KaZ53HEYj06DKsVSMXdQS+RW4SkrObfzOp1Nv4dJhcWwOzR6nujirY6jtf1OY7eGCvY50tJcb6vM78p91vkAs1fjcPgo5Lv1Z2NG/inr2JbGAbAD0ELDKrOXvNsvUUtEdmrdS9xEWZUwEAQBAEAQBAEAQBAc6ldrd3AfNVzrU4e80TjCUtEVPEOKXAtZsdz5ei8ni/aCnFwp6dzbQ4bC8UiBp9O55ho9ewHmvPo0ZVZYYre9DTOpGCuy+0fD2087u7n+3Ze/wAPwdOjnq+55tWvKfwJa1lAQBAEAQBAEAQBAQG1gx9W4P5ngghlR2PDY3drSN2lW2xRVvuu7IXs2R9TUa7EVSHEB34VWA3d2LesW/8AJchStPHfO3dfvI65eHD+CVS1wjm8SfKlW/8AVRjTl1a9V+zrkuhD4jUusDA//UMksqNADmPYTLgB8QV1CCg239/O5VWbay30LDw2224LYiPJeW+dzOYk7l1o4cPQ5fwje7/Lnfj0ytH8jiP/ACvQhyod36mG6MCbXOb5NMDaF3+TWt4o3+JzlR6O3wJFGgGiGiB/fvKzVHVqSxSRbGMYqyN7VVyp9iVxanKn2FzcLdTVopMgzKmAgCAIAgCAIAgCAw5sgg7FcaTVmdTs7opdVwcjNPI7Hf09F4tf2Y450s12N9Pi08pkPT6Rz3WgEdyen/ax0eGqVZ4Uvjfp/fY0TqxhG7PQ6XTtpthvzPcr6GhQhRjhieVUqObuzsri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MAPA DENSID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8"/>
            <a:ext cx="7619989" cy="57149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14480" y="0"/>
            <a:ext cx="475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INTRODUCCIÓN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8 Imagen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429000"/>
            <a:ext cx="2500298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http://upload.wikimedia.org/wikipedia/commons/f/fb/Localizaci%C3%B3n_de_la_Comunidad_de_Madri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2" name="AutoShape 4" descr="http://upload.wikimedia.org/wikipedia/commons/f/fb/Localizaci%C3%B3n_de_la_Comunidad_de_Madri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4" name="AutoShape 6" descr="http://upload.wikimedia.org/wikipedia/commons/f/fb/Localizaci%C3%B3n_de_la_Comunidad_de_Madri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6" name="AutoShape 8" descr="http://upload.wikimedia.org/wikipedia/commons/f/fb/Localizaci%C3%B3n_de_la_Comunidad_de_Madri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8" name="AutoShape 10" descr="http://upload.wikimedia.org/wikipedia/commons/f/fb/Localizaci%C3%B3n_de_la_Comunidad_de_Madri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300" name="Picture 12" descr="http://upload.wikimedia.org/wikipedia/commons/thumb/3/3b/Localizaci%C3%B3n_de_la_Comunidad_de_Madrid.svg/280px-Localizaci%C3%B3n_de_la_Comunidad_de_Madrid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28802"/>
            <a:ext cx="4929558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12" descr="http://upload.wikimedia.org/wikipedia/commons/thumb/3/3b/Localizaci%C3%B3n_de_la_Comunidad_de_Madrid.svg/280px-Localizaci%C3%B3n_de_la_Comunidad_de_Madrid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636"/>
            <a:ext cx="1990783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9 Rectángulo"/>
          <p:cNvSpPr/>
          <p:nvPr/>
        </p:nvSpPr>
        <p:spPr>
          <a:xfrm>
            <a:off x="285720" y="500042"/>
            <a:ext cx="8345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Localización geográfica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bc.es/Media/201307/28/deuda-dinero--644x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5429264"/>
            <a:ext cx="2006184" cy="112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abc.es/Media/201307/28/deuda-dinero--644x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9" y="5429264"/>
            <a:ext cx="1879096" cy="1056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abc.es/Media/201307/28/deuda-dinero--644x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1879096" cy="1056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abc.es/Media/201307/28/deuda-dinero--644x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285860"/>
            <a:ext cx="1879096" cy="1056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929066"/>
            <a:ext cx="3931426" cy="2509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8" name="Picture 4" descr="http://www.sermadridnorte.com/multimedia/imagenes/noticias_30621_640x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928934"/>
            <a:ext cx="2524143" cy="1893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3" name="Picture 9" descr="https://www.gourmets.net/salon/image/data/Visitar/Madrid/Madri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571744"/>
            <a:ext cx="2857520" cy="1877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10 Rectángulo"/>
          <p:cNvSpPr/>
          <p:nvPr/>
        </p:nvSpPr>
        <p:spPr>
          <a:xfrm>
            <a:off x="2500298" y="357166"/>
            <a:ext cx="3478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economía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43108" y="357166"/>
            <a:ext cx="4342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transportes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42" name="Picture 2" descr="http://2.bp.blogspot.com/-RpGGB1CaUKY/Tfi_kfOiAiI/AAAAAAAAA6s/TXbJDQvH2kY/s1600/Madrid_Estacion_Concha_Espina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188729" cy="235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static2.viajesyturistas.com/wp-content/uploads/2012/05/transporte-publico-mad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3333733" cy="25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www.anden1.org/webTemp/wp-content/uploads/2012/05/tt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00570"/>
            <a:ext cx="2328429" cy="147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://es.globedia.com/imagenes/noticias/2011/3/10/comunidad-madrid-propone-fomento-rebajar-iva-transporte-publico_1_6192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000504"/>
            <a:ext cx="33950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2976" y="428604"/>
            <a:ext cx="7187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err="1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PatrimoniO</a:t>
            </a:r>
            <a:r>
              <a:rPr lang="es-ES" sz="5400" b="1" cap="all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naciona</a:t>
            </a:r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8" name="Picture 2" descr="http://www.vphoteles.com/content/imgsxml/en/galerias/texto/58/reti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4619657" cy="3464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09"/>
            <a:ext cx="3857652" cy="307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lconfidencial.com/fotos/noticias_2011/2013030651zarzuela_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28596" y="0"/>
            <a:ext cx="7739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Palacio de la zarzuela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28662" y="428604"/>
            <a:ext cx="7667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Palacio de la Moncloa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172" name="AutoShape 4" descr="data:image/jpeg;base64,/9j/4AAQSkZJRgABAQAAAQABAAD/2wCEAAkGBxQTEhUUExMWFRUWGBsXGRgYGBweHBwcHRgdGhwYHBwaHSgiGBolHRcYITEhJSkrLi4uGB8zODMsNygtLiwBCgoKDg0OGhAQGywkHyQsLCwsLCwsLCwsLCwsLCwsLCwsLCwsLCwsLCwsLCwsLCwsLCwsLCwsLCwsLCwsLCwsLP/AABEIAL0BCwMBIgACEQEDEQH/xAAcAAABBQEBAQAAAAAAAAAAAAAFAQIDBAYHAAj/xABQEAABAgMEAwoICwQKAgMAAAABAhEAAyEEEjFBBVFhBhMiUnGBkZKh0TJTk6KxwdLhFBUjM0JicrLT4vBUY4LCBxYXJENzg6Pj8bPDNETz/8QAGAEAAwEBAAAAAAAAAAAAAAAAAAECAwT/xAAmEQACAgIDAAAFBQAAAAAAAAAAAQIRAxIhMUETIjKBsTNRYaHB/9oADAMBAAIRAxEAPwDuEej0IYQDo9HP7bu0tkqYuWqyJKkFiUhZBzBBaoIIPPESt39qysfSF90LZFas6LHo5wd31rysfYuE/r1bf2QdRftQboNGdIj0c3/rzbf2UdRXtwydu30gRwbMhJ1mUtQ6BNHpg3QaM6XHo5R/W3SreCjlFnPrnGKqt0OllYrVzSEj0TIN0GjOwwPsn/yJ9foyxjhRRwy8KOSzNI6TV4UybyXVD0T4q3bc5Pyjq8I3VVbD/HeFuh6M7pHo4WDb9czkuH8eHpm6QGczoV+PBug0Z3GPRw9U/SBzmjrfjwom6Q403zvx4N0GjO3x6OHCfpHjzfO7Pl4XftI8ed5z/wDng3QaM7hHo4iLTpHxk3oV+PCptWkePN6F/jwboNGdtj0cTFs0jx53Qv8AHjxt+kuPN6Jn48PdBozrmjH3y0v44NybxK9bwQjiEm26RQoqC5rqIKuCqrBq/LVoAIujdLpQGil88kH0qMLdBqzsUejkiN2Gkxle+1Z/ZUIsSt3WkR4UiWrkkzB/7DBshas6nHo5qj+kK1Z2N+QLHqMe/tGtIxsXbMH/AKzD3X7hqzpUejmv9pNo/YfPmfgwn9ps79h8+Z+BBug0Z0uPRzT+1Cb+w+fM/Agluf3eTbVPTJRY2eq1GYoBKBiqskOagAPV+h7IWrNzHo9HoYiMGFeIgqFvQgMH/SduYXNQbVZysTED5RKSeGkDwgBitIHOKYgCOXiwTjXfv9098fRZVHGbVYJJUpaglJWSopK1XUlSiWSUmo1AHNozmjWHPZmvi6dnO/3ffCHR0zxw8r74MWnR6UoQpvDBLVphx65519AhEoRi5G6xWrByNGrJYTQf9WvQ8O+KpnjB5Q98GtBWZ5wBGAJ9A9cBLTpucmaZZVUqIQBJBoVEJqMaNFLkicdRVaIX4weUPfDE6LPjpflvzQU3N6SVP3+8olMuUTWXcrXPOgMRS0Qm6HCGwOnaL/fI8r+aPSdFh2M6X5R/XBJUqPIRWFsafBK0rQ6M50vre+FOiEP87L63vg7o+yoKCVUqXo7ABNTXDheuL67JKBUo70Jd0EKdy/I2HPWmEMhxSdGSVohHjUdPvh6dDoLATUVwr74MaQkJTdu7XDMRgQ4yLKwy9EVnTw0faT94QrKWO1YN+Ix4yX1vfC/Eg8Yjre+LunDbRaZgkqXvbpuszDgJfFQPhOeeJNEJte/St9Wu7eXfBZmAZLMo4kv/AA5RdMxtAxWh0ihmocUxz6YROik+OR1vfBW1IG+L+2r7xiWx2ZKnfJm537ac8RsbPGkrAvxUnxyOt74avRY8cjr++NSmySzdI3spbhHA4am/TxRtVnQEgpIL1FGdNQ4HFcUOeObmrIUU2ZyZo2tJqPKN64T4uV41PlffBRaGMRqRyxOxfwQXMsK/HJ8r74lOjZw/xP8AcMXV2bHkiTT6rQmZLEgC6uWk+Ak8IqIxOFGik7M5w1Bp0fOymHmmGGKsk9/nleVPfF6yJtm+I3xKQi8L3ATg9QKRJpezATpgAzB8wd5hvgmMdgWuy2hj8svyp74X4NafHTPKnvi6LMkioEWrLotKklV0FizEkZA4jOvPCUi3joBLk2rKbNJoABMUSScAADUl8I7j/R1uWXY5N+fMXMtEwC9eWVBAxEtLln1kYnYBHP8AcdY0IttnmAIKkzLt16AkFBN4mpDkgYu3P2+NYGE+D0ej0ejQgqR549CEwgIbbaLktayHCUKU2tkktswjjyrYFICQgowLiY5cMQTeQcCAeYckdJ3UaRlps89G+I3y4U3L6bzqDeC74KeOWpS+GuMMraZ14IJptj1zlKCQqpS9aAlziWAD8ghrxLbEALUBkWwA7AAOiIVCMX2dMapUTWDSAlLvFKlUIZN3FxXhEaovWfT0tLXZM6m1HtwEuxNJRT9aopSa6IljUnbCdp0yFIWgSpoKklLqKGDhnLKMC0prEhjwiXJsqMFHoYqETjzGHr2mPJBfphFlmx21UuoAOOL5tqOyHy7WEqvJkygrWxpyVYHkiq2zshwENSZDgiW12grLlhiaPmAMzTwe0xCld0hQqxBbDAgtswjxT+mj1zlgsdKqCCtN1feK/wCb+TZDU6YIJVvLksW3zDnu1dnyxiiRsiMeGscW6PMEV8R9ELDFpsmXMvEqIa8SWd2ck45wsqfdIIqxBrsww5Yjb9c8IU0w7Imy64osTbWFKvGTKJ1sa8tanlhbXbVTPCAGVH74q3dnZCLDV9UFsnRCKFeYeuPJERldYS+YCiVQI/W2LI0mlkXpU0lAAcXGp/GKPFJM2uHdHiNsUpURKClwwovTqCOFKm66CXr/AMzZA23WkTFlYCkuBRTPQN9Ekas4jPLDTywOVijjUehsO39QQUpIDqCrzJJDBqXgQDtaGEQhEJMppMI6E0imXMkPLUoImILmYXooZtg2WFI7xHz5aUNJlrGPDGAxBphsjv1lnX0JUPpJCukPHRjZyZklVEsej0ejUwMRuW3Tm2z5wlrSqRLZSDcUlarzhi7pKAQrhCpZqMX1JMc70RuxssuVdskqXLQVKLKWBV+KGLDKuDQ20bsJi/8AHlo2IKB2klXbCHRnd2tiSrSkyYtS1rRdSjhJupSZYVdYIvML6vpYnmhljlutH2k69dc4s6RtgXXfAtRUCTec4GprXLsiPRtZqOc9hjmycyR2YVWNkdrS8xZ+sr0mH2CzJVNQlQoTUV1E69kVgt6669MW9FFpoIqwURjjcI6HMZ9s2kqiaAaGk+LHb3wo0PJ8WO2Aqd1U39nPk1fiQv8AWqb+zHyavxI24OXZhr4ok+LTAfT9kloKAlCQ4LsOSI5m6yaBWzlv8tX4kJpe0FZllQuquORqJJ7omVUaYncgddTqhN6S/gjPIQ8vDBjzRidVD95GSQeb3Q7eB4vzR3Rb0RaUy1lS3AukYayO4wWGm5WtXVMUlfplKTTpIzZQnip6B3RpdH6JkGWgmTLJKQSbgxbHCM2pTvBWbpSbKTKEuXfBlj6LsQKvwhkR0GHAWXpFi2WCUFXRJl4ClxPThA/QaZcy0TgUoWkrLOARQHBxTKHr07aDjZ0ltaAW8+A+gbYuSVKlpvlT0Z6EgviMxrzhutkXgjeLI/4X5v8Aw19s0ZJEtZEmWCEKINxNCEljhGYVJTxU9X3QUs+mJs3fErlXQJaiTdbEEBuEdRgaMIJGeLoYJI4g6vuiCYkPVIH8IEahWnZIPhK6qoC6YtqJqwpBLXQK0q518sJocW2+UDhLS/gjoHdCqSOKOyPKNRyeuPAwi6CO5+xS1ld9CSRdamt39EGvimT4pPRAXQs8o30pF5VxwOQ+/ZHk7p5xws5b/KP4saRqjnycSDPxTJ8UnohitFSfFpgSd0s79nPkz+LDJm6WdnIOQ+bOdPG7Yrgz2Ktss6UzFpAYBRbkenZFe4NUW9I1mKJxN04fVDxVMZHSuiypD2cY0mnXmgd0dw3OzQqy2dQDPJlluVApHEJVZE3YuWrpvCNBoDdCJcpKfhAQpIa6ZjMxLUJ1NG2N8nPlXH3OwR6Odyd3l01n2dY+stIPmkReH9IUrVLO0T0t6I2s56ODS1S0qBSCKEi44DUJJSioUx5CBqeNLKtUxQBCrOx/cpfkPBxjnci2hLOHpdIGQ1j9Uq0aKRpZV3waE0DVYlgMz0h+aIlFhCSj2GBpr5YyVhDhmUiWEuWL+CkE1o0HdGK4SjxULV0BvXHP5FiUVCchRUsm8kM5y4JqzdDNGw3N2iYqVNVMF1pZTgQS6gHrhgzNi8ZSjzaOjFkbi4ssJglufDzTmyD6U98DEjl/QgxubHDXsSB0n3RlHs6sj+VlHTk3eCklBWVqKWQJbuA7m8g6jnFEaVP7NN6Jf4caHSV2/KvFKQCouogDViYkE+T42V5RHfG6jZxNg7Qh351GUZd1QACgjU94MgYFuiHboFfKgakD0mC9iUk1SQoXsUkEYaxAfT6vljyJ7/XET6NsXYOVCJ9UehEs/RGJ1Ej8EqqQGprJNByUPRzxDZJilKAKRWjh6HLElx2wQ0fLvJWPs/zRdsNkF9Owj0xSRhOTTApjSps96TK+yntAq+OXaYzd6NZZPmpf2UegQ4jy9IyCdKlSru8K8K69862fkhbWkWdQuoKhdokFvpEY8gBg7YpYILByHJYYNmdUVrSErKSC9wlJoauGIdmJBAplUYhoJL50LBPVSv1Nf0EpVmupm/ZI6Aavnj2CM2lca9QovkPojHZQ5Bj9IrUtQWQlIpQkvUjHOg7fVItPBSWZ32sQz83CGOvZBSbZuGraT6Yh0xJuol8qv5e6E0KMm2CZjPzR5So8vLnhiok2C25xXyqtqD95MM008liJW+XiQbt0ZAuXTnWG7nlfLcqVD1+qDlsTUcv8vujWJz5ezJ/GKv2RfSj2YIaJVvoKjL3spWAxuk0YvRO1umDYkjVEUmWAqY2sHs90W1RinbBOnA03lSD6vVA4qgpujTw0n6voJ74DlUYvs6o9IvWJTy54+oFdVY74DWlS3oqWBqVLBV1rhPbBbRRczBxpSx6FeqK0pt7ODuD2f9xV0S1doCrmKluoqBDGhDjZVQoeajCuusnTks1IbZcT6g0Gp8m8kjX+s4zCtCPW6itazLuOzKNYSUuzly43B8A2aEu8tTU8E1w2+gV5oJrkhQATNzFFa7tMQxdubVAmy2m6WwfGtDiWbniaUvhJIXmxcVdjsYA4c+caGJrtzEpgompIDnhbTgcxyfS5I1FnpKmnXcHnPGX3NzVXbgDipJqTkWd9o/VY0w+YO2aB0J745pfUzvxfporlUE9z9qllM11oAVdFVAGoO0EGsCJi2Hb+qwm5KZdQsuakFnwIUkONR4Z6YIL0eaVKg7pK1IL/ACsv5siihnMS+eyBBtyBZltMS5npHhB2CFMccHMWdJzyhJIJHzSAQ9OAsHDAG60DZmkVfBkL3yZWZNreW7b3LS2tnB7Y3j0cU+zRaJtUoSkvNQ1VeEHcOpqFzhhFTTKvl1/w/cELZLSd4CyVKN1RckknhJXio47YA6OWyEpcsEpZy7cEUrkMAMgAMIxyHVg7+wSlpKiAEhR1Ow6awltRNlkJMsPQkhThnYULV6cYk0NapYmIUZksJFXvpINGoxrj2GCGk7dKWt0z5YFy6xD1vJPoBp9YaomK4LnP5uGDrHOni9cQg1ar5UbwhV1Ral261ColS6Xtf0SAfp6+nKHi2oD3bVLDlZdsy116ZNX1w5OlEBf/AMpDBQfg/Ru1DtmqvNjlFGT59BcmzTjKCzLT4Ls5egw1ZHPMQUs9tn3EHe0sE0rkAH+lXARNJ0jJEoI35BIQ2NCwbohsnSMkIA+EIoGxA1YA5QJDbv0GTlLVNKQgJmlIZ1AJHBZJ2uw5+iBuilGWuSyAqYXZyQ6lE3s6fOfpo0Vp0jLIFy1JSp01v0YEXgwDhRAIvOcRSkVZNrlBSSLUgIT9B7rihAqoNdrkanLM9sLWuv3LQt89iTKTgfpB2CmOesQPRJmGXf3oNdfwy/NwW7YJfGckf/YTg3hPm706O6EkaRkCWEb6gm62z/qBgnXpVNsn3b29Jwc12sT4WuINKT55AEyUmiiOCc6P9I7IsotqAw+EIbgg8A4Nwhsc1j0y2SyBetUs4GoHhXnJ2UYd0Alw+wTIs8yYQkSwDwi6jSmTCucJaJK0KKVgAjUaGj4nlgtZ9JyELCt/QRw6JB+kpJBfCjducUdN2yXMmXkLSQUjPOuOWYhNcFxl83LF0Kppyf4vumC1rnyVBr8tQcFipObnM0xwjH6QW6CHoQXYmoaocYgimoiNHMtToSsuOCkmtfCUp6HHbFYyc7/BODZ97d5ThRzTgyduGMSyJ0pPgrlh0h2UnF1DXjhA6TbOAouvgql5nxSzrwfERYs84KSkgmgmJqTkimeV+mqNZLg5oPkq7oJ8tpTLSQAU0UCaXQMH5IGNDd1Z4MtTng5OckpDs7O6MYaiZyxhJHZjlaoIaGHy6RrCx0y1D1xQSwx1Rc0XMadK+2kdJaK89BC1B8CfvN+uSJ8LX1EYIwEBbbPKVqAnqSxwKU06RGgsaliYkoNXau2mLFscWMCtJyLOuata0pWpRdSkrmAE5sGpFwS9Ms830jJaUsKpKwCGcBWWZIyJzB5WhUTiCoXL4zKX5lBWINNudIsTJqOCApSlBLVowrwKioA5NjxZ0elYXwVgoIBIUlakE8VkpJdxk2sEx0M5EaHczOkqLplWkpbhTFFBJNLyQkJAdyKlWBzjUz5ssSZbonspSiAAi8CKcKrNUM0RaP0LZVSkK3lIcPgRmcBeLDUCX1gYCzatDWcolpUhN1AVdFaBSnPSQIxaTbOiLaSQKtS5ZBShM8rNAFhAFaOSHYDHmxGMD7NahKTcv2cvifhKBmk4AFvBGeuCdo0HZskJ7YCWzRq7yri1AAsBeLYDXywlwDbfZfk6dCjUWcm9eF+clgoEkKZSKteIbUddYnl6fQAEXLOAAWeehswqtxnVexxLUzgCLBO8YrpMPFgm+MV1jD2JoMzNKXkqCV2dLpIpaEEDgXQWAGAANCK8sRaNnSrocTypgCEhBDilHq1IFpsEw4zF9YwVsOhJTMUBuQxLdlRtdD58g3xvImJDEnfUJFdmLiur1N5dmnZkdCR6odMssuSoGXLSHcE3rp1tUh8NeUQTdMMQm620rJ5tUAmTpsk7X2J9mPIsM0ZjoT3Qg01sT1zCHTR+r11QARLkTr2OzBPswirNNUcau2Ce6JZluN2+w1eH+aI06XNOCgH7Su+AOB3wOYNXQO6IzYZpo46qe6Em6dKcknYFKr2xDK00VYgJ2FSnHbBQWi18CnY3h1U90O+BznvXh0DuiP40LfQ6yvah6LWoy77UGpam+9ABIuyzmLqHQnuiI6Pmk4itfBT3RH8a61J66vah3xwPqP8AbV7UAcCjRU18RmcBEaUmWtpt+6Q/ASgk7K4cv6HpemipV0JCnoeGv2oWfJTMW0yWOCKVUTUvkS3/AFDAjt6pNxRAn3mLOEM7ZtVoWRpSiUHeiyQlzMF3wSD9Ej3npevREoj5s9CoGL0WpOClAZBz64E6CVvsMjTIco3uUQcTviQKcEf4TUZx9rN4dadJkJcby4JJCJialRF5QARndFGwgF8Xrbw1dJhitHr46ukw9iaL2klb4hiZYYnCaCcTRrmFYWzWySzKRPvBw6FSimhxBLEg8kDxo1RIdSiMw6vVjBezaNlDGWT/AAr7oT5KTa6JrNbpAUkiXaQxBxlNjnwsIk01OlJmzUmXOKwpVRvd1zV6qCmrCHR8lvmz1F90WtNWGUuatSkOVMXuqOKRqEHFD2lYIsc51JUygyh4TZEaiYKWjRab6qDEnAZ11QIWLrgBgKCnRQ4Rp5qyS4AYscdnJCRpPyzj0i0kJuqDpPSK5dtI124BctNoKlhAF03CtTByWADvwi9ABGTcC6CCkFsRTUTUueWkdB3JbnJSiieucklLFKkzAQakFKqChSWNY3kcsU7N+q/xU9Y+xEEy9RkjrEfyl+WH74jxg8p74imrQMZgB1X2y1PGZqV517ip659iMxpSXMe+LqXJCnVSlAXI2NgO/SzZsvxqfKDvgdNSOCQcyxd6OTz8sSxmdSJnHl9cd0TSlzQKLl1+sD6RFNFqtBJaaWcthg9IsJmWjxp7O6ChWi1YpUxShRF0cVmJrSgoI0csK4qesfZiCRKDqUSRUB3bADoxiw6OP5/vhIZLYkErN4BmyO0bOWMhui0e81ShiDr2e+Nlo67eUynpxn9eyAOl0p3xblq4XmyG2ADDTJpCiltvZHlTzxe2LFsljflNqGeyF3gU5RASbLeW0aDrRe9frjFqmEZenujoc2W2j0jLeR9yMJNkuWBz5coBlIzNY9PdCHEsPT6hF5Nlej6qcuDh+WPGy/Wx7TjRzU4wxFZKj+n7o2miJD2BW0L9JjKIkNiXqDG70FL/ALmBrvfeMIaOZXzqhqVFwGi3vQryxGmWLyeWGIKaBsnyyFFsY12lpPygIbD0QD0Mgb7Lx8Ia40em0h0kkjkJHohFIqJlq2dsB9K2RZWFBQAwILtreC6QnjK6y++GzZIZ6uDiSXqQ+PN0QAARIXx0dvfHt6mZTE+d3w82eeSppq2vFuR6dkMn2eekPvi8Q9cnrDpk7IksdnmXnKgRl4WvaYNoQr6vQe+IQgMTXAYE4CuVYlQE/X/3IQyUJVrT0Hvia2IJKS48BOR4o27Irun63Qvuie0KF2WeFVLYKyURWnpikBmdJm7MUCz94EQLtqw3DXgMFrAwGQIEXNLTJoX8nPMtLDglxXM1IjOWqVMUokzkknO9s5YS4HKVqgIEpUarANSBiKuWcdGDx1L+j6WpEqYlUoJmBfCJcOG4JCi94Y6mjlm8MwTUvwVaxyOQMY6tuR0siZKQgzrs0C6UFSL3BDOApAowGD0xJLxrIxhVmkVNURgOsfZiOYtTlgOt7oaBh8oTs4Fa7EvEUxWPyh8z2Yg1GzVr1DrH2YF2lYZODsTj9X3xemqp86fM9mB9oSACc7leYARLGB02UEIJQFUOYzUTqOuL82zJ3xro4LJd8GSk4XdRGcMCqIDPwRm30UnUeNEUu2JNstEsJN4KQSSoMfk0pJAu0a6gM5d8ouuCLDshYqzEvg/JE19XFHW90RyZWJcgkkPTAEti4zOUSXP3h8z2Ygst2F6uGwzfXsEBtJPfUwpy7Bsg1YEs/CKuj1AQE0knhqN8iuHB9YgYjDaanFM5RqMHarBovyE3kpIq7QI0sq9OXV+E2IBptAb9YQU0OsmUHDXVMC419jbYK4M0+Tf2pP8AdAP3Y+7GKmS+Fz+qN1bB/dv4BX+GMeuXwsXrjTi7IGaAexaQvLSm4xUwe8MsPo1x7Yfb7bva2uXmAILgVZqcEtEe5szAoBIUUn5xgpk0IBURQBqC9ix2Qu6FSr5S5CbopVj+n6AddWOkXkIe6RmEHpjaaFT/AHYP9b7xjJSkcFGXAl/qsbHQw/u4q+P3jC9Ec9mS2K9hMULLaAuYlsjzdLQQ0m7TbpDg5t+sYz9knMtJUWLsxJHb0YwJGcnTN9otJvooGvDPbyQe0wDRgDylvUYA6NWL6OF9JOY1xodLgMHLbXbKEaoHpCuKnrH2YScaF2BpntGyPJWnxg6whZgBSSDearu7HD0P0w2CB9ntCt8uMlipnq+eXMOmEVPUtCgQlLPg7lklXqhi13Z4oPnEDN6rSHops9USS/nFJZLMsUd/BUM1N2Rp4ZekspVOVPqMWBe1J6T3RDZUghL5CnLh6CRzx5C0MOGeurvjI1LAfZ2xJPB3tGFLw7QfXFXg8ZXXV3xKsjecVUmH6Ss0jN3akUiWUbSK1J5gT6jFRckPieqfZi4oarx5z6zDbh1K6x74QznSLOtKhvd8gHmILOCaZ646BuC0relCVcmKKbxvm610miUuXPJlzRzuVNvuSoJVTM1YUDHE4dJjWbgVzN8UhMwpS5WpP0SQwIILOape7GzMI9nQ0Kw4JGFeD6jFdR+ofN9qJrqjiRQOGSRUYfSqNkQqK9aeqfbjNm5XnqofkzgeL7UVraklwATwW7YszgpmJS2HgnPH6URWmzJUXOpqEj0RIyKTZk0KkrcNgQ1EpGr6g7YiOiJO/KtCRNE1Rc8IXTkzaqOz5CJjYk6z1j3w8WXarrK74ezFqi1K8EUd3LU1nbD3HEPQnvhxQwASw5Q+vURHkoXrT1D7cIZcsADHgt0eqAGlFAFZKXZy9PWdkaCyOEl2PIGy5TAK3pUbzNV2cP8AzQxHNpr3iSCHLgYB3GFa80ENE2sqKkXXON4mrBqAHJ35OeKlokrChfASzcE0zxugskONj3dkXND6PXLN8KSsEUJvPUO7EihYdMPwxjdnTtIUs/8ACPRGVA4WDcL+XZGr0gfkT9n1RlkPfY8b+XlMSzYdoqz70m4hUwJNSDMcHDJ9mrCIrXoxK1Ob5vBiy2AAIygtIkHFyQQmlGDO5FHq+vKHIlE3S5SxejVDEXS4wzpqhg22CJ8u7dAcgIQBropucxptDfMaqn0mANvll21IHYVQf0N8xXWr7xhegc23QzVJKxdYKUzvj0HngRLBJANMAGbXSufK8aDdPZVLKgKm+WDBhXMkxnrNIKjdz564vlSg9FKQ10ZSTs3WjVEKlgg0KQ7jWK4vGo0pgKE8nvjL6Mlq4D0wpjqo7xqtI1AEI1QMvniq6R3w4lwpwRwTi2o6jHgg6z0Duh4RWtXGbbdm2EMoiSkqvKlqJcKDHMMR2gRMyHvCWQqpdzicc2ziIWGXxE9UR4WGXxE9UQ7YqQllSUsC2ffq2RIFHUOn3Q+RZkpJKUgFiKCIygueERsZPswhniVcUdb8sSXiZaqDwktU5hWyIVA8c+b3Q+RLdMx1mgCsRkoB6DbnFITKU48YJbae9IiI3f3fSIkmrYPffo9AiHf9vmmARzufNlkObxVk7AdAH6bGNduV0miVJYqlpq5AEwqUcL54TVAGAb0RiQpILjXmH6fdGj3I72m9NmKCVDgVZqsQ2b0xEbPoxXBv7JaFFExTjwQ1FfSObq2bIqKmr1jz/bh0ib8hMUDRRQB2qilvm2INLLO+KpUed7cRzrapNVTEpGsuK6qriK9tgXunsa5stKUAqN5/NUPWIKQrYUGlf38vpHtxNJ0ipRZM1CuSvoVGFToCeTSUou2rIvr1P7o0e5XQE6UZipqLoIDcNDnDIEkYaoHFApNmg+FrI4Snr9YehUKmcv6Sro275Xk4USol3fBQsHWJlfuQqQr955QexElclqRpJCUgXiaVoDX+Jy3PAq3TbyyUzLoOAr0slQAi8oq+v5QezDGVlvh/j/JBQ7YAn6Lv1M0E4YH1qMS2bRzKF6a6QQ4AUHD1AdeoGDbLfCZ1/wAkJw3wmdf8kFCLk3SqFAguxowSjujPSrKpvDrrr/32wWUlWpfX/JEapSuKvrfkgodspAL8cvrGIkz11AVNptPtRe3tXFV1vyRGqWeIrrfkgoLZTWhagXUtyCHrqbjbYPaNt1yWlF1dBVkoqcSaua8sCt7+oesPYhAgcUddPswUg2ZFpWwb7MKklaQakGW9czRYHZFL4hIZlqBH7v8A5IKhQ1DyiPZh4UnUPKo7oBFSxWEoUkkqUxdt7b0rI7Mo0K7ffDKQsjVdT6hAtCk8VPlEw7g8RHlU+1BQ1wRKs0zK8r/Tb0ExEtKwM0n7LRYURxU+VT7XLC3wR4CD/qD1LEAgVbLeJZF+ddfB82x9I6Yr/Hcr9o/XREm6DQip4QUGWgpJdKpmL3S4IvDLMiM5M3Mz0moTrosHXmOXHsikkQ2zT2S2JmglE1SgKONfRyRIqXmVHoT7MC9z9gVJSpKmqQQx2dmUElEbYHQ0xDL2noT7MWdFpN6aLxrJWME60nJOyKilD9GLWhD8skcZKx0oVAAMP2z0J9mIDaQKMIkXNGuETZZqqpMu6cHuvz8EwrAyq0JWkASrqkBww8LOru+PoifRVnXfT8hMxqQgnmwGoZxrpNlCZlxCZaNqZaRq2RdnTSFiUlSnLOo3PQEBoPiIhIISpbymKAHW5FcLuOdawqdHIOCQ/IIrLmTAikw8Fy5SlzswAHREkqfMCQorcHK6kHnLV6InY04LR0enijo7obPsIAdKEk6nZ9eY9MNsNqWtRF5gnYCTzhh2RZtNoUlgCHJaoGrVnDsCmiUtiPgwG29X/wAlIUWVfiPPH4kTy7cou4Dgt6o9Z7apXCybD3wWOyAWZf7P0r/PC/Bpn7P5/wDyRaVPNDSrDkz548qeXgAriyr8R/uD8SGKsys5Dfxj29kXpEwqSFOz1aIJk43ynUAc84YEAs6vEeePahhs6vEHrp27eSLAmuWbt2QoV3QAQmyq8R5474T4KrxPnjviQTnemBbE5csNNpqA2R9XfAKxvwRTfMgfxj2oYqyr8QnnWPVMiW/htLQ9ZaACsLIvOSjyn/LDvgy8pSOuPxIcleIOtu2Flqd3GBI9HfCCyL4LMb5pHlP+WHfBl+JR5Q/iw9CuERqAMeQokkCjdtH5oAsaLMof4KOur8WHfB1+KldZf4sOU95nyfDazQk10gl8NkAWIbKvKVKf7S/XMjybPM8VKHOfxIUlTULc0eExTs+T4QAe+DzPFyuk+1Ht6mgMJUkjaAfSYcsnEHpERfCCQ4pTCjdohgTSLC7laUpP1cIl+LZezsitv6hnTVDjPUS144a6dle2ACb4tRqT+ueEstjKZgICGfIEEDDWQcdkVJqlKNVqDaipvT64hnSyGIWqlaqJ9JpCtgKuTMBpLAGRCAf537IiM+aP/wAl+xCTZwINFA6xMW7k8rNXBocLKvxqulXtQrYW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4" name="AutoShape 6" descr="data:image/jpeg;base64,/9j/4AAQSkZJRgABAQAAAQABAAD/2wCEAAkGBxQTEhUUExMWFRUWGBsXGRgYGBweHBwcHRgdGhwYHBwaHSgiGBolHRcYITEhJSkrLi4uGB8zODMsNygtLiwBCgoKDg0OGhAQGywkHyQsLCwsLCwsLCwsLCwsLCwsLCwsLCwsLCwsLCwsLCwsLCwsLCwsLCwsLCwsLCwsLCwsLP/AABEIAL0BCwMBIgACEQEDEQH/xAAcAAABBQEBAQAAAAAAAAAAAAAFAQIDBAYHAAj/xABQEAABAgMEAwoICwQKAgMAAAABAhEAAyEEEjFBBVFhBhMiUnGBkZKh0TJTk6KxwdLhFBUjM0JicrLT4vBUY4LCBxYXJENzg6Pj8bPDNETz/8QAGAEAAwEBAAAAAAAAAAAAAAAAAAECAwT/xAAmEQACAgIDAAAFBQAAAAAAAAAAAQIRAxIhMUETIjKBsTNRYaHB/9oADAMBAAIRAxEAPwDuEej0IYQDo9HP7bu0tkqYuWqyJKkFiUhZBzBBaoIIPPESt39qysfSF90LZFas6LHo5wd31rysfYuE/r1bf2QdRftQboNGdIj0c3/rzbf2UdRXtwydu30gRwbMhJ1mUtQ6BNHpg3QaM6XHo5R/W3SreCjlFnPrnGKqt0OllYrVzSEj0TIN0GjOwwPsn/yJ9foyxjhRRwy8KOSzNI6TV4UybyXVD0T4q3bc5Pyjq8I3VVbD/HeFuh6M7pHo4WDb9czkuH8eHpm6QGczoV+PBug0Z3GPRw9U/SBzmjrfjwom6Q403zvx4N0GjO3x6OHCfpHjzfO7Pl4XftI8ed5z/wDng3QaM7hHo4iLTpHxk3oV+PCptWkePN6F/jwboNGdtj0cTFs0jx53Qv8AHjxt+kuPN6Jn48PdBozrmjH3y0v44NybxK9bwQjiEm26RQoqC5rqIKuCqrBq/LVoAIujdLpQGil88kH0qMLdBqzsUejkiN2Gkxle+1Z/ZUIsSt3WkR4UiWrkkzB/7DBshas6nHo5qj+kK1Z2N+QLHqMe/tGtIxsXbMH/AKzD3X7hqzpUejmv9pNo/YfPmfgwn9ps79h8+Z+BBug0Z0uPRzT+1Cb+w+fM/Agluf3eTbVPTJRY2eq1GYoBKBiqskOagAPV+h7IWrNzHo9HoYiMGFeIgqFvQgMH/SduYXNQbVZysTED5RKSeGkDwgBitIHOKYgCOXiwTjXfv9098fRZVHGbVYJJUpaglJWSopK1XUlSiWSUmo1AHNozmjWHPZmvi6dnO/3ffCHR0zxw8r74MWnR6UoQpvDBLVphx65519AhEoRi5G6xWrByNGrJYTQf9WvQ8O+KpnjB5Q98GtBWZ5wBGAJ9A9cBLTpucmaZZVUqIQBJBoVEJqMaNFLkicdRVaIX4weUPfDE6LPjpflvzQU3N6SVP3+8olMuUTWXcrXPOgMRS0Qm6HCGwOnaL/fI8r+aPSdFh2M6X5R/XBJUqPIRWFsafBK0rQ6M50vre+FOiEP87L63vg7o+yoKCVUqXo7ABNTXDheuL67JKBUo70Jd0EKdy/I2HPWmEMhxSdGSVohHjUdPvh6dDoLATUVwr74MaQkJTdu7XDMRgQ4yLKwy9EVnTw0faT94QrKWO1YN+Ix4yX1vfC/Eg8Yjre+LunDbRaZgkqXvbpuszDgJfFQPhOeeJNEJte/St9Wu7eXfBZmAZLMo4kv/AA5RdMxtAxWh0ihmocUxz6YROik+OR1vfBW1IG+L+2r7xiWx2ZKnfJm537ac8RsbPGkrAvxUnxyOt74avRY8cjr++NSmySzdI3spbhHA4am/TxRtVnQEgpIL1FGdNQ4HFcUOeObmrIUU2ZyZo2tJqPKN64T4uV41PlffBRaGMRqRyxOxfwQXMsK/HJ8r74lOjZw/xP8AcMXV2bHkiTT6rQmZLEgC6uWk+Ak8IqIxOFGik7M5w1Bp0fOymHmmGGKsk9/nleVPfF6yJtm+I3xKQi8L3ATg9QKRJpezATpgAzB8wd5hvgmMdgWuy2hj8svyp74X4NafHTPKnvi6LMkioEWrLotKklV0FizEkZA4jOvPCUi3joBLk2rKbNJoABMUSScAADUl8I7j/R1uWXY5N+fMXMtEwC9eWVBAxEtLln1kYnYBHP8AcdY0IttnmAIKkzLt16AkFBN4mpDkgYu3P2+NYGE+D0ej0ejQgqR549CEwgIbbaLktayHCUKU2tkktswjjyrYFICQgowLiY5cMQTeQcCAeYckdJ3UaRlps89G+I3y4U3L6bzqDeC74KeOWpS+GuMMraZ14IJptj1zlKCQqpS9aAlziWAD8ghrxLbEALUBkWwA7AAOiIVCMX2dMapUTWDSAlLvFKlUIZN3FxXhEaovWfT0tLXZM6m1HtwEuxNJRT9aopSa6IljUnbCdp0yFIWgSpoKklLqKGDhnLKMC0prEhjwiXJsqMFHoYqETjzGHr2mPJBfphFlmx21UuoAOOL5tqOyHy7WEqvJkygrWxpyVYHkiq2zshwENSZDgiW12grLlhiaPmAMzTwe0xCld0hQqxBbDAgtswjxT+mj1zlgsdKqCCtN1feK/wCb+TZDU6YIJVvLksW3zDnu1dnyxiiRsiMeGscW6PMEV8R9ELDFpsmXMvEqIa8SWd2ck45wsqfdIIqxBrsww5Yjb9c8IU0w7Imy64osTbWFKvGTKJ1sa8tanlhbXbVTPCAGVH74q3dnZCLDV9UFsnRCKFeYeuPJERldYS+YCiVQI/W2LI0mlkXpU0lAAcXGp/GKPFJM2uHdHiNsUpURKClwwovTqCOFKm66CXr/AMzZA23WkTFlYCkuBRTPQN9Ekas4jPLDTywOVijjUehsO39QQUpIDqCrzJJDBqXgQDtaGEQhEJMppMI6E0imXMkPLUoImILmYXooZtg2WFI7xHz5aUNJlrGPDGAxBphsjv1lnX0JUPpJCukPHRjZyZklVEsej0ejUwMRuW3Tm2z5wlrSqRLZSDcUlarzhi7pKAQrhCpZqMX1JMc70RuxssuVdskqXLQVKLKWBV+KGLDKuDQ20bsJi/8AHlo2IKB2klXbCHRnd2tiSrSkyYtS1rRdSjhJupSZYVdYIvML6vpYnmhljlutH2k69dc4s6RtgXXfAtRUCTec4GprXLsiPRtZqOc9hjmycyR2YVWNkdrS8xZ+sr0mH2CzJVNQlQoTUV1E69kVgt6669MW9FFpoIqwURjjcI6HMZ9s2kqiaAaGk+LHb3wo0PJ8WO2Aqd1U39nPk1fiQv8AWqb+zHyavxI24OXZhr4ok+LTAfT9kloKAlCQ4LsOSI5m6yaBWzlv8tX4kJpe0FZllQuquORqJJ7omVUaYncgddTqhN6S/gjPIQ8vDBjzRidVD95GSQeb3Q7eB4vzR3Rb0RaUy1lS3AukYayO4wWGm5WtXVMUlfplKTTpIzZQnip6B3RpdH6JkGWgmTLJKQSbgxbHCM2pTvBWbpSbKTKEuXfBlj6LsQKvwhkR0GHAWXpFi2WCUFXRJl4ClxPThA/QaZcy0TgUoWkrLOARQHBxTKHr07aDjZ0ltaAW8+A+gbYuSVKlpvlT0Z6EgviMxrzhutkXgjeLI/4X5v8Aw19s0ZJEtZEmWCEKINxNCEljhGYVJTxU9X3QUs+mJs3fErlXQJaiTdbEEBuEdRgaMIJGeLoYJI4g6vuiCYkPVIH8IEahWnZIPhK6qoC6YtqJqwpBLXQK0q518sJocW2+UDhLS/gjoHdCqSOKOyPKNRyeuPAwi6CO5+xS1ld9CSRdamt39EGvimT4pPRAXQs8o30pF5VxwOQ+/ZHk7p5xws5b/KP4saRqjnycSDPxTJ8UnohitFSfFpgSd0s79nPkz+LDJm6WdnIOQ+bOdPG7Yrgz2Ktss6UzFpAYBRbkenZFe4NUW9I1mKJxN04fVDxVMZHSuiypD2cY0mnXmgd0dw3OzQqy2dQDPJlluVApHEJVZE3YuWrpvCNBoDdCJcpKfhAQpIa6ZjMxLUJ1NG2N8nPlXH3OwR6Odyd3l01n2dY+stIPmkReH9IUrVLO0T0t6I2s56ODS1S0qBSCKEi44DUJJSioUx5CBqeNLKtUxQBCrOx/cpfkPBxjnci2hLOHpdIGQ1j9Uq0aKRpZV3waE0DVYlgMz0h+aIlFhCSj2GBpr5YyVhDhmUiWEuWL+CkE1o0HdGK4SjxULV0BvXHP5FiUVCchRUsm8kM5y4JqzdDNGw3N2iYqVNVMF1pZTgQS6gHrhgzNi8ZSjzaOjFkbi4ssJglufDzTmyD6U98DEjl/QgxubHDXsSB0n3RlHs6sj+VlHTk3eCklBWVqKWQJbuA7m8g6jnFEaVP7NN6Jf4caHSV2/KvFKQCouogDViYkE+T42V5RHfG6jZxNg7Qh351GUZd1QACgjU94MgYFuiHboFfKgakD0mC9iUk1SQoXsUkEYaxAfT6vljyJ7/XET6NsXYOVCJ9UehEs/RGJ1Ej8EqqQGprJNByUPRzxDZJilKAKRWjh6HLElx2wQ0fLvJWPs/zRdsNkF9Owj0xSRhOTTApjSps96TK+yntAq+OXaYzd6NZZPmpf2UegQ4jy9IyCdKlSru8K8K69862fkhbWkWdQuoKhdokFvpEY8gBg7YpYILByHJYYNmdUVrSErKSC9wlJoauGIdmJBAplUYhoJL50LBPVSv1Nf0EpVmupm/ZI6Aavnj2CM2lca9QovkPojHZQ5Bj9IrUtQWQlIpQkvUjHOg7fVItPBSWZ32sQz83CGOvZBSbZuGraT6Yh0xJuol8qv5e6E0KMm2CZjPzR5So8vLnhiok2C25xXyqtqD95MM008liJW+XiQbt0ZAuXTnWG7nlfLcqVD1+qDlsTUcv8vujWJz5ezJ/GKv2RfSj2YIaJVvoKjL3spWAxuk0YvRO1umDYkjVEUmWAqY2sHs90W1RinbBOnA03lSD6vVA4qgpujTw0n6voJ74DlUYvs6o9IvWJTy54+oFdVY74DWlS3oqWBqVLBV1rhPbBbRRczBxpSx6FeqK0pt7ODuD2f9xV0S1doCrmKluoqBDGhDjZVQoeajCuusnTks1IbZcT6g0Gp8m8kjX+s4zCtCPW6itazLuOzKNYSUuzly43B8A2aEu8tTU8E1w2+gV5oJrkhQATNzFFa7tMQxdubVAmy2m6WwfGtDiWbniaUvhJIXmxcVdjsYA4c+caGJrtzEpgompIDnhbTgcxyfS5I1FnpKmnXcHnPGX3NzVXbgDipJqTkWd9o/VY0w+YO2aB0J745pfUzvxfporlUE9z9qllM11oAVdFVAGoO0EGsCJi2Hb+qwm5KZdQsuakFnwIUkONR4Z6YIL0eaVKg7pK1IL/ACsv5siihnMS+eyBBtyBZltMS5npHhB2CFMccHMWdJzyhJIJHzSAQ9OAsHDAG60DZmkVfBkL3yZWZNreW7b3LS2tnB7Y3j0cU+zRaJtUoSkvNQ1VeEHcOpqFzhhFTTKvl1/w/cELZLSd4CyVKN1RckknhJXio47YA6OWyEpcsEpZy7cEUrkMAMgAMIxyHVg7+wSlpKiAEhR1Ow6awltRNlkJMsPQkhThnYULV6cYk0NapYmIUZksJFXvpINGoxrj2GCGk7dKWt0z5YFy6xD1vJPoBp9YaomK4LnP5uGDrHOni9cQg1ar5UbwhV1Ral261ColS6Xtf0SAfp6+nKHi2oD3bVLDlZdsy116ZNX1w5OlEBf/AMpDBQfg/Ru1DtmqvNjlFGT59BcmzTjKCzLT4Ls5egw1ZHPMQUs9tn3EHe0sE0rkAH+lXARNJ0jJEoI35BIQ2NCwbohsnSMkIA+EIoGxA1YA5QJDbv0GTlLVNKQgJmlIZ1AJHBZJ2uw5+iBuilGWuSyAqYXZyQ6lE3s6fOfpo0Vp0jLIFy1JSp01v0YEXgwDhRAIvOcRSkVZNrlBSSLUgIT9B7rihAqoNdrkanLM9sLWuv3LQt89iTKTgfpB2CmOesQPRJmGXf3oNdfwy/NwW7YJfGckf/YTg3hPm706O6EkaRkCWEb6gm62z/qBgnXpVNsn3b29Jwc12sT4WuINKT55AEyUmiiOCc6P9I7IsotqAw+EIbgg8A4Nwhsc1j0y2SyBetUs4GoHhXnJ2UYd0Alw+wTIs8yYQkSwDwi6jSmTCucJaJK0KKVgAjUaGj4nlgtZ9JyELCt/QRw6JB+kpJBfCjducUdN2yXMmXkLSQUjPOuOWYhNcFxl83LF0Kppyf4vumC1rnyVBr8tQcFipObnM0xwjH6QW6CHoQXYmoaocYgimoiNHMtToSsuOCkmtfCUp6HHbFYyc7/BODZ97d5ThRzTgyduGMSyJ0pPgrlh0h2UnF1DXjhA6TbOAouvgql5nxSzrwfERYs84KSkgmgmJqTkimeV+mqNZLg5oPkq7oJ8tpTLSQAU0UCaXQMH5IGNDd1Z4MtTng5OckpDs7O6MYaiZyxhJHZjlaoIaGHy6RrCx0y1D1xQSwx1Rc0XMadK+2kdJaK89BC1B8CfvN+uSJ8LX1EYIwEBbbPKVqAnqSxwKU06RGgsaliYkoNXau2mLFscWMCtJyLOuata0pWpRdSkrmAE5sGpFwS9Ms830jJaUsKpKwCGcBWWZIyJzB5WhUTiCoXL4zKX5lBWINNudIsTJqOCApSlBLVowrwKioA5NjxZ0elYXwVgoIBIUlakE8VkpJdxk2sEx0M5EaHczOkqLplWkpbhTFFBJNLyQkJAdyKlWBzjUz5ssSZbonspSiAAi8CKcKrNUM0RaP0LZVSkK3lIcPgRmcBeLDUCX1gYCzatDWcolpUhN1AVdFaBSnPSQIxaTbOiLaSQKtS5ZBShM8rNAFhAFaOSHYDHmxGMD7NahKTcv2cvifhKBmk4AFvBGeuCdo0HZskJ7YCWzRq7yri1AAsBeLYDXywlwDbfZfk6dCjUWcm9eF+clgoEkKZSKteIbUddYnl6fQAEXLOAAWeehswqtxnVexxLUzgCLBO8YrpMPFgm+MV1jD2JoMzNKXkqCV2dLpIpaEEDgXQWAGAANCK8sRaNnSrocTypgCEhBDilHq1IFpsEw4zF9YwVsOhJTMUBuQxLdlRtdD58g3xvImJDEnfUJFdmLiur1N5dmnZkdCR6odMssuSoGXLSHcE3rp1tUh8NeUQTdMMQm620rJ5tUAmTpsk7X2J9mPIsM0ZjoT3Qg01sT1zCHTR+r11QARLkTr2OzBPswirNNUcau2Ce6JZluN2+w1eH+aI06XNOCgH7Su+AOB3wOYNXQO6IzYZpo46qe6Em6dKcknYFKr2xDK00VYgJ2FSnHbBQWi18CnY3h1U90O+BznvXh0DuiP40LfQ6yvah6LWoy77UGpam+9ABIuyzmLqHQnuiI6Pmk4itfBT3RH8a61J66vah3xwPqP8AbV7UAcCjRU18RmcBEaUmWtpt+6Q/ASgk7K4cv6HpemipV0JCnoeGv2oWfJTMW0yWOCKVUTUvkS3/AFDAjt6pNxRAn3mLOEM7ZtVoWRpSiUHeiyQlzMF3wSD9Ej3npevREoj5s9CoGL0WpOClAZBz64E6CVvsMjTIco3uUQcTviQKcEf4TUZx9rN4dadJkJcby4JJCJialRF5QARndFGwgF8Xrbw1dJhitHr46ukw9iaL2klb4hiZYYnCaCcTRrmFYWzWySzKRPvBw6FSimhxBLEg8kDxo1RIdSiMw6vVjBezaNlDGWT/AAr7oT5KTa6JrNbpAUkiXaQxBxlNjnwsIk01OlJmzUmXOKwpVRvd1zV6qCmrCHR8lvmz1F90WtNWGUuatSkOVMXuqOKRqEHFD2lYIsc51JUygyh4TZEaiYKWjRab6qDEnAZ11QIWLrgBgKCnRQ4Rp5qyS4AYscdnJCRpPyzj0i0kJuqDpPSK5dtI124BctNoKlhAF03CtTByWADvwi9ABGTcC6CCkFsRTUTUueWkdB3JbnJSiieucklLFKkzAQakFKqChSWNY3kcsU7N+q/xU9Y+xEEy9RkjrEfyl+WH74jxg8p74imrQMZgB1X2y1PGZqV517ip659iMxpSXMe+LqXJCnVSlAXI2NgO/SzZsvxqfKDvgdNSOCQcyxd6OTz8sSxmdSJnHl9cd0TSlzQKLl1+sD6RFNFqtBJaaWcthg9IsJmWjxp7O6ChWi1YpUxShRF0cVmJrSgoI0csK4qesfZiCRKDqUSRUB3bADoxiw6OP5/vhIZLYkErN4BmyO0bOWMhui0e81ShiDr2e+Nlo67eUynpxn9eyAOl0p3xblq4XmyG2ADDTJpCiltvZHlTzxe2LFsljflNqGeyF3gU5RASbLeW0aDrRe9frjFqmEZenujoc2W2j0jLeR9yMJNkuWBz5coBlIzNY9PdCHEsPT6hF5Nlej6qcuDh+WPGy/Wx7TjRzU4wxFZKj+n7o2miJD2BW0L9JjKIkNiXqDG70FL/ALmBrvfeMIaOZXzqhqVFwGi3vQryxGmWLyeWGIKaBsnyyFFsY12lpPygIbD0QD0Mgb7Lx8Ia40em0h0kkjkJHohFIqJlq2dsB9K2RZWFBQAwILtreC6QnjK6y++GzZIZ6uDiSXqQ+PN0QAARIXx0dvfHt6mZTE+d3w82eeSppq2vFuR6dkMn2eekPvi8Q9cnrDpk7IksdnmXnKgRl4WvaYNoQr6vQe+IQgMTXAYE4CuVYlQE/X/3IQyUJVrT0Hvia2IJKS48BOR4o27Irun63Qvuie0KF2WeFVLYKyURWnpikBmdJm7MUCz94EQLtqw3DXgMFrAwGQIEXNLTJoX8nPMtLDglxXM1IjOWqVMUokzkknO9s5YS4HKVqgIEpUarANSBiKuWcdGDx1L+j6WpEqYlUoJmBfCJcOG4JCi94Y6mjlm8MwTUvwVaxyOQMY6tuR0siZKQgzrs0C6UFSL3BDOApAowGD0xJLxrIxhVmkVNURgOsfZiOYtTlgOt7oaBh8oTs4Fa7EvEUxWPyh8z2Yg1GzVr1DrH2YF2lYZODsTj9X3xemqp86fM9mB9oSACc7leYARLGB02UEIJQFUOYzUTqOuL82zJ3xro4LJd8GSk4XdRGcMCqIDPwRm30UnUeNEUu2JNstEsJN4KQSSoMfk0pJAu0a6gM5d8ouuCLDshYqzEvg/JE19XFHW90RyZWJcgkkPTAEti4zOUSXP3h8z2Ygst2F6uGwzfXsEBtJPfUwpy7Bsg1YEs/CKuj1AQE0knhqN8iuHB9YgYjDaanFM5RqMHarBovyE3kpIq7QI0sq9OXV+E2IBptAb9YQU0OsmUHDXVMC419jbYK4M0+Tf2pP8AdAP3Y+7GKmS+Fz+qN1bB/dv4BX+GMeuXwsXrjTi7IGaAexaQvLSm4xUwe8MsPo1x7Yfb7bva2uXmAILgVZqcEtEe5szAoBIUUn5xgpk0IBURQBqC9ix2Qu6FSr5S5CbopVj+n6AddWOkXkIe6RmEHpjaaFT/AHYP9b7xjJSkcFGXAl/qsbHQw/u4q+P3jC9Ec9mS2K9hMULLaAuYlsjzdLQQ0m7TbpDg5t+sYz9knMtJUWLsxJHb0YwJGcnTN9otJvooGvDPbyQe0wDRgDylvUYA6NWL6OF9JOY1xodLgMHLbXbKEaoHpCuKnrH2YScaF2BpntGyPJWnxg6whZgBSSDearu7HD0P0w2CB9ntCt8uMlipnq+eXMOmEVPUtCgQlLPg7lklXqhi13Z4oPnEDN6rSHops9USS/nFJZLMsUd/BUM1N2Rp4ZekspVOVPqMWBe1J6T3RDZUghL5CnLh6CRzx5C0MOGeurvjI1LAfZ2xJPB3tGFLw7QfXFXg8ZXXV3xKsjecVUmH6Ss0jN3akUiWUbSK1J5gT6jFRckPieqfZi4oarx5z6zDbh1K6x74QznSLOtKhvd8gHmILOCaZ646BuC0relCVcmKKbxvm610miUuXPJlzRzuVNvuSoJVTM1YUDHE4dJjWbgVzN8UhMwpS5WpP0SQwIILOape7GzMI9nQ0Kw4JGFeD6jFdR+ofN9qJrqjiRQOGSRUYfSqNkQqK9aeqfbjNm5XnqofkzgeL7UVraklwATwW7YszgpmJS2HgnPH6URWmzJUXOpqEj0RIyKTZk0KkrcNgQ1EpGr6g7YiOiJO/KtCRNE1Rc8IXTkzaqOz5CJjYk6z1j3w8WXarrK74ezFqi1K8EUd3LU1nbD3HEPQnvhxQwASw5Q+vURHkoXrT1D7cIZcsADHgt0eqAGlFAFZKXZy9PWdkaCyOEl2PIGy5TAK3pUbzNV2cP8AzQxHNpr3iSCHLgYB3GFa80ENE2sqKkXXON4mrBqAHJ35OeKlokrChfASzcE0zxugskONj3dkXND6PXLN8KSsEUJvPUO7EihYdMPwxjdnTtIUs/8ACPRGVA4WDcL+XZGr0gfkT9n1RlkPfY8b+XlMSzYdoqz70m4hUwJNSDMcHDJ9mrCIrXoxK1Ob5vBiy2AAIygtIkHFyQQmlGDO5FHq+vKHIlE3S5SxejVDEXS4wzpqhg22CJ8u7dAcgIQBropucxptDfMaqn0mANvll21IHYVQf0N8xXWr7xhegc23QzVJKxdYKUzvj0HngRLBJANMAGbXSufK8aDdPZVLKgKm+WDBhXMkxnrNIKjdz564vlSg9FKQ10ZSTs3WjVEKlgg0KQ7jWK4vGo0pgKE8nvjL6Mlq4D0wpjqo7xqtI1AEI1QMvniq6R3w4lwpwRwTi2o6jHgg6z0Duh4RWtXGbbdm2EMoiSkqvKlqJcKDHMMR2gRMyHvCWQqpdzicc2ziIWGXxE9UR4WGXxE9UQ7YqQllSUsC2ffq2RIFHUOn3Q+RZkpJKUgFiKCIygueERsZPswhniVcUdb8sSXiZaqDwktU5hWyIVA8c+b3Q+RLdMx1mgCsRkoB6DbnFITKU48YJbae9IiI3f3fSIkmrYPffo9AiHf9vmmARzufNlkObxVk7AdAH6bGNduV0miVJYqlpq5AEwqUcL54TVAGAb0RiQpILjXmH6fdGj3I72m9NmKCVDgVZqsQ2b0xEbPoxXBv7JaFFExTjwQ1FfSObq2bIqKmr1jz/bh0ib8hMUDRRQB2qilvm2INLLO+KpUed7cRzrapNVTEpGsuK6qriK9tgXunsa5stKUAqN5/NUPWIKQrYUGlf38vpHtxNJ0ipRZM1CuSvoVGFToCeTSUou2rIvr1P7o0e5XQE6UZipqLoIDcNDnDIEkYaoHFApNmg+FrI4Snr9YehUKmcv6Sro275Xk4USol3fBQsHWJlfuQqQr955QexElclqRpJCUgXiaVoDX+Jy3PAq3TbyyUzLoOAr0slQAi8oq+v5QezDGVlvh/j/JBQ7YAn6Lv1M0E4YH1qMS2bRzKF6a6QQ4AUHD1AdeoGDbLfCZ1/wAkJw3wmdf8kFCLk3SqFAguxowSjujPSrKpvDrrr/32wWUlWpfX/JEapSuKvrfkgodspAL8cvrGIkz11AVNptPtRe3tXFV1vyRGqWeIrrfkgoLZTWhagXUtyCHrqbjbYPaNt1yWlF1dBVkoqcSaua8sCt7+oesPYhAgcUddPswUg2ZFpWwb7MKklaQakGW9czRYHZFL4hIZlqBH7v8A5IKhQ1DyiPZh4UnUPKo7oBFSxWEoUkkqUxdt7b0rI7Mo0K7ffDKQsjVdT6hAtCk8VPlEw7g8RHlU+1BQ1wRKs0zK8r/Tb0ExEtKwM0n7LRYURxU+VT7XLC3wR4CD/qD1LEAgVbLeJZF+ddfB82x9I6Yr/Hcr9o/XREm6DQip4QUGWgpJdKpmL3S4IvDLMiM5M3Mz0moTrosHXmOXHsikkQ2zT2S2JmglE1SgKONfRyRIqXmVHoT7MC9z9gVJSpKmqQQx2dmUElEbYHQ0xDL2noT7MWdFpN6aLxrJWME60nJOyKilD9GLWhD8skcZKx0oVAAMP2z0J9mIDaQKMIkXNGuETZZqqpMu6cHuvz8EwrAyq0JWkASrqkBww8LOru+PoifRVnXfT8hMxqQgnmwGoZxrpNlCZlxCZaNqZaRq2RdnTSFiUlSnLOo3PQEBoPiIhIISpbymKAHW5FcLuOdawqdHIOCQ/IIrLmTAikw8Fy5SlzswAHREkqfMCQorcHK6kHnLV6InY04LR0enijo7obPsIAdKEk6nZ9eY9MNsNqWtRF5gnYCTzhh2RZtNoUlgCHJaoGrVnDsCmiUtiPgwG29X/wAlIUWVfiPPH4kTy7cou4Dgt6o9Z7apXCybD3wWOyAWZf7P0r/PC/Bpn7P5/wDyRaVPNDSrDkz548qeXgAriyr8R/uD8SGKsys5Dfxj29kXpEwqSFOz1aIJk43ynUAc84YEAs6vEeePahhs6vEHrp27eSLAmuWbt2QoV3QAQmyq8R5474T4KrxPnjviQTnemBbE5csNNpqA2R9XfAKxvwRTfMgfxj2oYqyr8QnnWPVMiW/htLQ9ZaACsLIvOSjyn/LDvgy8pSOuPxIcleIOtu2Flqd3GBI9HfCCyL4LMb5pHlP+WHfBl+JR5Q/iw9CuERqAMeQokkCjdtH5oAsaLMof4KOur8WHfB1+KldZf4sOU95nyfDazQk10gl8NkAWIbKvKVKf7S/XMjybPM8VKHOfxIUlTULc0eExTs+T4QAe+DzPFyuk+1Ht6mgMJUkjaAfSYcsnEHpERfCCQ4pTCjdohgTSLC7laUpP1cIl+LZezsitv6hnTVDjPUS144a6dle2ACb4tRqT+ueEstjKZgICGfIEEDDWQcdkVJqlKNVqDaipvT64hnSyGIWqlaqJ9JpCtgKuTMBpLAGRCAf537IiM+aP/wAl+xCTZwINFA6xMW7k8rNXBocLKvxqulXtQrYW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6" name="AutoShape 8" descr="data:image/jpeg;base64,/9j/4AAQSkZJRgABAQAAAQABAAD/2wCEAAkGBxQTEhUUExMWFRUWGBsXGRgYGBweHBwcHRgdGhwYHBwaHSgiGBolHRcYITEhJSkrLi4uGB8zODMsNygtLiwBCgoKDg0OGhAQGywkHyQsLCwsLCwsLCwsLCwsLCwsLCwsLCwsLCwsLCwsLCwsLCwsLCwsLCwsLCwsLCwsLCwsLP/AABEIAL0BCwMBIgACEQEDEQH/xAAcAAABBQEBAQAAAAAAAAAAAAAFAQIDBAYHAAj/xABQEAABAgMEAwoICwQKAgMAAAABAhEAAyEEEjFBBVFhBhMiUnGBkZKh0TJTk6KxwdLhFBUjM0JicrLT4vBUY4LCBxYXJENzg6Pj8bPDNETz/8QAGAEAAwEBAAAAAAAAAAAAAAAAAAECAwT/xAAmEQACAgIDAAAFBQAAAAAAAAAAAQIRAxIhMUETIjKBsTNRYaHB/9oADAMBAAIRAxEAPwDuEej0IYQDo9HP7bu0tkqYuWqyJKkFiUhZBzBBaoIIPPESt39qysfSF90LZFas6LHo5wd31rysfYuE/r1bf2QdRftQboNGdIj0c3/rzbf2UdRXtwydu30gRwbMhJ1mUtQ6BNHpg3QaM6XHo5R/W3SreCjlFnPrnGKqt0OllYrVzSEj0TIN0GjOwwPsn/yJ9foyxjhRRwy8KOSzNI6TV4UybyXVD0T4q3bc5Pyjq8I3VVbD/HeFuh6M7pHo4WDb9czkuH8eHpm6QGczoV+PBug0Z3GPRw9U/SBzmjrfjwom6Q403zvx4N0GjO3x6OHCfpHjzfO7Pl4XftI8ed5z/wDng3QaM7hHo4iLTpHxk3oV+PCptWkePN6F/jwboNGdtj0cTFs0jx53Qv8AHjxt+kuPN6Jn48PdBozrmjH3y0v44NybxK9bwQjiEm26RQoqC5rqIKuCqrBq/LVoAIujdLpQGil88kH0qMLdBqzsUejkiN2Gkxle+1Z/ZUIsSt3WkR4UiWrkkzB/7DBshas6nHo5qj+kK1Z2N+QLHqMe/tGtIxsXbMH/AKzD3X7hqzpUejmv9pNo/YfPmfgwn9ps79h8+Z+BBug0Z0uPRzT+1Cb+w+fM/Agluf3eTbVPTJRY2eq1GYoBKBiqskOagAPV+h7IWrNzHo9HoYiMGFeIgqFvQgMH/SduYXNQbVZysTED5RKSeGkDwgBitIHOKYgCOXiwTjXfv9098fRZVHGbVYJJUpaglJWSopK1XUlSiWSUmo1AHNozmjWHPZmvi6dnO/3ffCHR0zxw8r74MWnR6UoQpvDBLVphx65519AhEoRi5G6xWrByNGrJYTQf9WvQ8O+KpnjB5Q98GtBWZ5wBGAJ9A9cBLTpucmaZZVUqIQBJBoVEJqMaNFLkicdRVaIX4weUPfDE6LPjpflvzQU3N6SVP3+8olMuUTWXcrXPOgMRS0Qm6HCGwOnaL/fI8r+aPSdFh2M6X5R/XBJUqPIRWFsafBK0rQ6M50vre+FOiEP87L63vg7o+yoKCVUqXo7ABNTXDheuL67JKBUo70Jd0EKdy/I2HPWmEMhxSdGSVohHjUdPvh6dDoLATUVwr74MaQkJTdu7XDMRgQ4yLKwy9EVnTw0faT94QrKWO1YN+Ix4yX1vfC/Eg8Yjre+LunDbRaZgkqXvbpuszDgJfFQPhOeeJNEJte/St9Wu7eXfBZmAZLMo4kv/AA5RdMxtAxWh0ihmocUxz6YROik+OR1vfBW1IG+L+2r7xiWx2ZKnfJm537ac8RsbPGkrAvxUnxyOt74avRY8cjr++NSmySzdI3spbhHA4am/TxRtVnQEgpIL1FGdNQ4HFcUOeObmrIUU2ZyZo2tJqPKN64T4uV41PlffBRaGMRqRyxOxfwQXMsK/HJ8r74lOjZw/xP8AcMXV2bHkiTT6rQmZLEgC6uWk+Ak8IqIxOFGik7M5w1Bp0fOymHmmGGKsk9/nleVPfF6yJtm+I3xKQi8L3ATg9QKRJpezATpgAzB8wd5hvgmMdgWuy2hj8svyp74X4NafHTPKnvi6LMkioEWrLotKklV0FizEkZA4jOvPCUi3joBLk2rKbNJoABMUSScAADUl8I7j/R1uWXY5N+fMXMtEwC9eWVBAxEtLln1kYnYBHP8AcdY0IttnmAIKkzLt16AkFBN4mpDkgYu3P2+NYGE+D0ej0ejQgqR549CEwgIbbaLktayHCUKU2tkktswjjyrYFICQgowLiY5cMQTeQcCAeYckdJ3UaRlps89G+I3y4U3L6bzqDeC74KeOWpS+GuMMraZ14IJptj1zlKCQqpS9aAlziWAD8ghrxLbEALUBkWwA7AAOiIVCMX2dMapUTWDSAlLvFKlUIZN3FxXhEaovWfT0tLXZM6m1HtwEuxNJRT9aopSa6IljUnbCdp0yFIWgSpoKklLqKGDhnLKMC0prEhjwiXJsqMFHoYqETjzGHr2mPJBfphFlmx21UuoAOOL5tqOyHy7WEqvJkygrWxpyVYHkiq2zshwENSZDgiW12grLlhiaPmAMzTwe0xCld0hQqxBbDAgtswjxT+mj1zlgsdKqCCtN1feK/wCb+TZDU6YIJVvLksW3zDnu1dnyxiiRsiMeGscW6PMEV8R9ELDFpsmXMvEqIa8SWd2ck45wsqfdIIqxBrsww5Yjb9c8IU0w7Imy64osTbWFKvGTKJ1sa8tanlhbXbVTPCAGVH74q3dnZCLDV9UFsnRCKFeYeuPJERldYS+YCiVQI/W2LI0mlkXpU0lAAcXGp/GKPFJM2uHdHiNsUpURKClwwovTqCOFKm66CXr/AMzZA23WkTFlYCkuBRTPQN9Ekas4jPLDTywOVijjUehsO39QQUpIDqCrzJJDBqXgQDtaGEQhEJMppMI6E0imXMkPLUoImILmYXooZtg2WFI7xHz5aUNJlrGPDGAxBphsjv1lnX0JUPpJCukPHRjZyZklVEsej0ejUwMRuW3Tm2z5wlrSqRLZSDcUlarzhi7pKAQrhCpZqMX1JMc70RuxssuVdskqXLQVKLKWBV+KGLDKuDQ20bsJi/8AHlo2IKB2klXbCHRnd2tiSrSkyYtS1rRdSjhJupSZYVdYIvML6vpYnmhljlutH2k69dc4s6RtgXXfAtRUCTec4GprXLsiPRtZqOc9hjmycyR2YVWNkdrS8xZ+sr0mH2CzJVNQlQoTUV1E69kVgt6669MW9FFpoIqwURjjcI6HMZ9s2kqiaAaGk+LHb3wo0PJ8WO2Aqd1U39nPk1fiQv8AWqb+zHyavxI24OXZhr4ok+LTAfT9kloKAlCQ4LsOSI5m6yaBWzlv8tX4kJpe0FZllQuquORqJJ7omVUaYncgddTqhN6S/gjPIQ8vDBjzRidVD95GSQeb3Q7eB4vzR3Rb0RaUy1lS3AukYayO4wWGm5WtXVMUlfplKTTpIzZQnip6B3RpdH6JkGWgmTLJKQSbgxbHCM2pTvBWbpSbKTKEuXfBlj6LsQKvwhkR0GHAWXpFi2WCUFXRJl4ClxPThA/QaZcy0TgUoWkrLOARQHBxTKHr07aDjZ0ltaAW8+A+gbYuSVKlpvlT0Z6EgviMxrzhutkXgjeLI/4X5v8Aw19s0ZJEtZEmWCEKINxNCEljhGYVJTxU9X3QUs+mJs3fErlXQJaiTdbEEBuEdRgaMIJGeLoYJI4g6vuiCYkPVIH8IEahWnZIPhK6qoC6YtqJqwpBLXQK0q518sJocW2+UDhLS/gjoHdCqSOKOyPKNRyeuPAwi6CO5+xS1ld9CSRdamt39EGvimT4pPRAXQs8o30pF5VxwOQ+/ZHk7p5xws5b/KP4saRqjnycSDPxTJ8UnohitFSfFpgSd0s79nPkz+LDJm6WdnIOQ+bOdPG7Yrgz2Ktss6UzFpAYBRbkenZFe4NUW9I1mKJxN04fVDxVMZHSuiypD2cY0mnXmgd0dw3OzQqy2dQDPJlluVApHEJVZE3YuWrpvCNBoDdCJcpKfhAQpIa6ZjMxLUJ1NG2N8nPlXH3OwR6Odyd3l01n2dY+stIPmkReH9IUrVLO0T0t6I2s56ODS1S0qBSCKEi44DUJJSioUx5CBqeNLKtUxQBCrOx/cpfkPBxjnci2hLOHpdIGQ1j9Uq0aKRpZV3waE0DVYlgMz0h+aIlFhCSj2GBpr5YyVhDhmUiWEuWL+CkE1o0HdGK4SjxULV0BvXHP5FiUVCchRUsm8kM5y4JqzdDNGw3N2iYqVNVMF1pZTgQS6gHrhgzNi8ZSjzaOjFkbi4ssJglufDzTmyD6U98DEjl/QgxubHDXsSB0n3RlHs6sj+VlHTk3eCklBWVqKWQJbuA7m8g6jnFEaVP7NN6Jf4caHSV2/KvFKQCouogDViYkE+T42V5RHfG6jZxNg7Qh351GUZd1QACgjU94MgYFuiHboFfKgakD0mC9iUk1SQoXsUkEYaxAfT6vljyJ7/XET6NsXYOVCJ9UehEs/RGJ1Ej8EqqQGprJNByUPRzxDZJilKAKRWjh6HLElx2wQ0fLvJWPs/zRdsNkF9Owj0xSRhOTTApjSps96TK+yntAq+OXaYzd6NZZPmpf2UegQ4jy9IyCdKlSru8K8K69862fkhbWkWdQuoKhdokFvpEY8gBg7YpYILByHJYYNmdUVrSErKSC9wlJoauGIdmJBAplUYhoJL50LBPVSv1Nf0EpVmupm/ZI6Aavnj2CM2lca9QovkPojHZQ5Bj9IrUtQWQlIpQkvUjHOg7fVItPBSWZ32sQz83CGOvZBSbZuGraT6Yh0xJuol8qv5e6E0KMm2CZjPzR5So8vLnhiok2C25xXyqtqD95MM008liJW+XiQbt0ZAuXTnWG7nlfLcqVD1+qDlsTUcv8vujWJz5ezJ/GKv2RfSj2YIaJVvoKjL3spWAxuk0YvRO1umDYkjVEUmWAqY2sHs90W1RinbBOnA03lSD6vVA4qgpujTw0n6voJ74DlUYvs6o9IvWJTy54+oFdVY74DWlS3oqWBqVLBV1rhPbBbRRczBxpSx6FeqK0pt7ODuD2f9xV0S1doCrmKluoqBDGhDjZVQoeajCuusnTks1IbZcT6g0Gp8m8kjX+s4zCtCPW6itazLuOzKNYSUuzly43B8A2aEu8tTU8E1w2+gV5oJrkhQATNzFFa7tMQxdubVAmy2m6WwfGtDiWbniaUvhJIXmxcVdjsYA4c+caGJrtzEpgompIDnhbTgcxyfS5I1FnpKmnXcHnPGX3NzVXbgDipJqTkWd9o/VY0w+YO2aB0J745pfUzvxfporlUE9z9qllM11oAVdFVAGoO0EGsCJi2Hb+qwm5KZdQsuakFnwIUkONR4Z6YIL0eaVKg7pK1IL/ACsv5siihnMS+eyBBtyBZltMS5npHhB2CFMccHMWdJzyhJIJHzSAQ9OAsHDAG60DZmkVfBkL3yZWZNreW7b3LS2tnB7Y3j0cU+zRaJtUoSkvNQ1VeEHcOpqFzhhFTTKvl1/w/cELZLSd4CyVKN1RckknhJXio47YA6OWyEpcsEpZy7cEUrkMAMgAMIxyHVg7+wSlpKiAEhR1Ow6awltRNlkJMsPQkhThnYULV6cYk0NapYmIUZksJFXvpINGoxrj2GCGk7dKWt0z5YFy6xD1vJPoBp9YaomK4LnP5uGDrHOni9cQg1ar5UbwhV1Ral261ColS6Xtf0SAfp6+nKHi2oD3bVLDlZdsy116ZNX1w5OlEBf/AMpDBQfg/Ru1DtmqvNjlFGT59BcmzTjKCzLT4Ls5egw1ZHPMQUs9tn3EHe0sE0rkAH+lXARNJ0jJEoI35BIQ2NCwbohsnSMkIA+EIoGxA1YA5QJDbv0GTlLVNKQgJmlIZ1AJHBZJ2uw5+iBuilGWuSyAqYXZyQ6lE3s6fOfpo0Vp0jLIFy1JSp01v0YEXgwDhRAIvOcRSkVZNrlBSSLUgIT9B7rihAqoNdrkanLM9sLWuv3LQt89iTKTgfpB2CmOesQPRJmGXf3oNdfwy/NwW7YJfGckf/YTg3hPm706O6EkaRkCWEb6gm62z/qBgnXpVNsn3b29Jwc12sT4WuINKT55AEyUmiiOCc6P9I7IsotqAw+EIbgg8A4Nwhsc1j0y2SyBetUs4GoHhXnJ2UYd0Alw+wTIs8yYQkSwDwi6jSmTCucJaJK0KKVgAjUaGj4nlgtZ9JyELCt/QRw6JB+kpJBfCjducUdN2yXMmXkLSQUjPOuOWYhNcFxl83LF0Kppyf4vumC1rnyVBr8tQcFipObnM0xwjH6QW6CHoQXYmoaocYgimoiNHMtToSsuOCkmtfCUp6HHbFYyc7/BODZ97d5ThRzTgyduGMSyJ0pPgrlh0h2UnF1DXjhA6TbOAouvgql5nxSzrwfERYs84KSkgmgmJqTkimeV+mqNZLg5oPkq7oJ8tpTLSQAU0UCaXQMH5IGNDd1Z4MtTng5OckpDs7O6MYaiZyxhJHZjlaoIaGHy6RrCx0y1D1xQSwx1Rc0XMadK+2kdJaK89BC1B8CfvN+uSJ8LX1EYIwEBbbPKVqAnqSxwKU06RGgsaliYkoNXau2mLFscWMCtJyLOuata0pWpRdSkrmAE5sGpFwS9Ms830jJaUsKpKwCGcBWWZIyJzB5WhUTiCoXL4zKX5lBWINNudIsTJqOCApSlBLVowrwKioA5NjxZ0elYXwVgoIBIUlakE8VkpJdxk2sEx0M5EaHczOkqLplWkpbhTFFBJNLyQkJAdyKlWBzjUz5ssSZbonspSiAAi8CKcKrNUM0RaP0LZVSkK3lIcPgRmcBeLDUCX1gYCzatDWcolpUhN1AVdFaBSnPSQIxaTbOiLaSQKtS5ZBShM8rNAFhAFaOSHYDHmxGMD7NahKTcv2cvifhKBmk4AFvBGeuCdo0HZskJ7YCWzRq7yri1AAsBeLYDXywlwDbfZfk6dCjUWcm9eF+clgoEkKZSKteIbUddYnl6fQAEXLOAAWeehswqtxnVexxLUzgCLBO8YrpMPFgm+MV1jD2JoMzNKXkqCV2dLpIpaEEDgXQWAGAANCK8sRaNnSrocTypgCEhBDilHq1IFpsEw4zF9YwVsOhJTMUBuQxLdlRtdD58g3xvImJDEnfUJFdmLiur1N5dmnZkdCR6odMssuSoGXLSHcE3rp1tUh8NeUQTdMMQm620rJ5tUAmTpsk7X2J9mPIsM0ZjoT3Qg01sT1zCHTR+r11QARLkTr2OzBPswirNNUcau2Ce6JZluN2+w1eH+aI06XNOCgH7Su+AOB3wOYNXQO6IzYZpo46qe6Em6dKcknYFKr2xDK00VYgJ2FSnHbBQWi18CnY3h1U90O+BznvXh0DuiP40LfQ6yvah6LWoy77UGpam+9ABIuyzmLqHQnuiI6Pmk4itfBT3RH8a61J66vah3xwPqP8AbV7UAcCjRU18RmcBEaUmWtpt+6Q/ASgk7K4cv6HpemipV0JCnoeGv2oWfJTMW0yWOCKVUTUvkS3/AFDAjt6pNxRAn3mLOEM7ZtVoWRpSiUHeiyQlzMF3wSD9Ej3npevREoj5s9CoGL0WpOClAZBz64E6CVvsMjTIco3uUQcTviQKcEf4TUZx9rN4dadJkJcby4JJCJialRF5QARndFGwgF8Xrbw1dJhitHr46ukw9iaL2klb4hiZYYnCaCcTRrmFYWzWySzKRPvBw6FSimhxBLEg8kDxo1RIdSiMw6vVjBezaNlDGWT/AAr7oT5KTa6JrNbpAUkiXaQxBxlNjnwsIk01OlJmzUmXOKwpVRvd1zV6qCmrCHR8lvmz1F90WtNWGUuatSkOVMXuqOKRqEHFD2lYIsc51JUygyh4TZEaiYKWjRab6qDEnAZ11QIWLrgBgKCnRQ4Rp5qyS4AYscdnJCRpPyzj0i0kJuqDpPSK5dtI124BctNoKlhAF03CtTByWADvwi9ABGTcC6CCkFsRTUTUueWkdB3JbnJSiieucklLFKkzAQakFKqChSWNY3kcsU7N+q/xU9Y+xEEy9RkjrEfyl+WH74jxg8p74imrQMZgB1X2y1PGZqV517ip659iMxpSXMe+LqXJCnVSlAXI2NgO/SzZsvxqfKDvgdNSOCQcyxd6OTz8sSxmdSJnHl9cd0TSlzQKLl1+sD6RFNFqtBJaaWcthg9IsJmWjxp7O6ChWi1YpUxShRF0cVmJrSgoI0csK4qesfZiCRKDqUSRUB3bADoxiw6OP5/vhIZLYkErN4BmyO0bOWMhui0e81ShiDr2e+Nlo67eUynpxn9eyAOl0p3xblq4XmyG2ADDTJpCiltvZHlTzxe2LFsljflNqGeyF3gU5RASbLeW0aDrRe9frjFqmEZenujoc2W2j0jLeR9yMJNkuWBz5coBlIzNY9PdCHEsPT6hF5Nlej6qcuDh+WPGy/Wx7TjRzU4wxFZKj+n7o2miJD2BW0L9JjKIkNiXqDG70FL/ALmBrvfeMIaOZXzqhqVFwGi3vQryxGmWLyeWGIKaBsnyyFFsY12lpPygIbD0QD0Mgb7Lx8Ia40em0h0kkjkJHohFIqJlq2dsB9K2RZWFBQAwILtreC6QnjK6y++GzZIZ6uDiSXqQ+PN0QAARIXx0dvfHt6mZTE+d3w82eeSppq2vFuR6dkMn2eekPvi8Q9cnrDpk7IksdnmXnKgRl4WvaYNoQr6vQe+IQgMTXAYE4CuVYlQE/X/3IQyUJVrT0Hvia2IJKS48BOR4o27Irun63Qvuie0KF2WeFVLYKyURWnpikBmdJm7MUCz94EQLtqw3DXgMFrAwGQIEXNLTJoX8nPMtLDglxXM1IjOWqVMUokzkknO9s5YS4HKVqgIEpUarANSBiKuWcdGDx1L+j6WpEqYlUoJmBfCJcOG4JCi94Y6mjlm8MwTUvwVaxyOQMY6tuR0siZKQgzrs0C6UFSL3BDOApAowGD0xJLxrIxhVmkVNURgOsfZiOYtTlgOt7oaBh8oTs4Fa7EvEUxWPyh8z2Yg1GzVr1DrH2YF2lYZODsTj9X3xemqp86fM9mB9oSACc7leYARLGB02UEIJQFUOYzUTqOuL82zJ3xro4LJd8GSk4XdRGcMCqIDPwRm30UnUeNEUu2JNstEsJN4KQSSoMfk0pJAu0a6gM5d8ouuCLDshYqzEvg/JE19XFHW90RyZWJcgkkPTAEti4zOUSXP3h8z2Ygst2F6uGwzfXsEBtJPfUwpy7Bsg1YEs/CKuj1AQE0knhqN8iuHB9YgYjDaanFM5RqMHarBovyE3kpIq7QI0sq9OXV+E2IBptAb9YQU0OsmUHDXVMC419jbYK4M0+Tf2pP8AdAP3Y+7GKmS+Fz+qN1bB/dv4BX+GMeuXwsXrjTi7IGaAexaQvLSm4xUwe8MsPo1x7Yfb7bva2uXmAILgVZqcEtEe5szAoBIUUn5xgpk0IBURQBqC9ix2Qu6FSr5S5CbopVj+n6AddWOkXkIe6RmEHpjaaFT/AHYP9b7xjJSkcFGXAl/qsbHQw/u4q+P3jC9Ec9mS2K9hMULLaAuYlsjzdLQQ0m7TbpDg5t+sYz9knMtJUWLsxJHb0YwJGcnTN9otJvooGvDPbyQe0wDRgDylvUYA6NWL6OF9JOY1xodLgMHLbXbKEaoHpCuKnrH2YScaF2BpntGyPJWnxg6whZgBSSDearu7HD0P0w2CB9ntCt8uMlipnq+eXMOmEVPUtCgQlLPg7lklXqhi13Z4oPnEDN6rSHops9USS/nFJZLMsUd/BUM1N2Rp4ZekspVOVPqMWBe1J6T3RDZUghL5CnLh6CRzx5C0MOGeurvjI1LAfZ2xJPB3tGFLw7QfXFXg8ZXXV3xKsjecVUmH6Ss0jN3akUiWUbSK1J5gT6jFRckPieqfZi4oarx5z6zDbh1K6x74QznSLOtKhvd8gHmILOCaZ646BuC0relCVcmKKbxvm610miUuXPJlzRzuVNvuSoJVTM1YUDHE4dJjWbgVzN8UhMwpS5WpP0SQwIILOape7GzMI9nQ0Kw4JGFeD6jFdR+ofN9qJrqjiRQOGSRUYfSqNkQqK9aeqfbjNm5XnqofkzgeL7UVraklwATwW7YszgpmJS2HgnPH6URWmzJUXOpqEj0RIyKTZk0KkrcNgQ1EpGr6g7YiOiJO/KtCRNE1Rc8IXTkzaqOz5CJjYk6z1j3w8WXarrK74ezFqi1K8EUd3LU1nbD3HEPQnvhxQwASw5Q+vURHkoXrT1D7cIZcsADHgt0eqAGlFAFZKXZy9PWdkaCyOEl2PIGy5TAK3pUbzNV2cP8AzQxHNpr3iSCHLgYB3GFa80ENE2sqKkXXON4mrBqAHJ35OeKlokrChfASzcE0zxugskONj3dkXND6PXLN8KSsEUJvPUO7EihYdMPwxjdnTtIUs/8ACPRGVA4WDcL+XZGr0gfkT9n1RlkPfY8b+XlMSzYdoqz70m4hUwJNSDMcHDJ9mrCIrXoxK1Ob5vBiy2AAIygtIkHFyQQmlGDO5FHq+vKHIlE3S5SxejVDEXS4wzpqhg22CJ8u7dAcgIQBropucxptDfMaqn0mANvll21IHYVQf0N8xXWr7xhegc23QzVJKxdYKUzvj0HngRLBJANMAGbXSufK8aDdPZVLKgKm+WDBhXMkxnrNIKjdz564vlSg9FKQ10ZSTs3WjVEKlgg0KQ7jWK4vGo0pgKE8nvjL6Mlq4D0wpjqo7xqtI1AEI1QMvniq6R3w4lwpwRwTi2o6jHgg6z0Duh4RWtXGbbdm2EMoiSkqvKlqJcKDHMMR2gRMyHvCWQqpdzicc2ziIWGXxE9UR4WGXxE9UQ7YqQllSUsC2ffq2RIFHUOn3Q+RZkpJKUgFiKCIygueERsZPswhniVcUdb8sSXiZaqDwktU5hWyIVA8c+b3Q+RLdMx1mgCsRkoB6DbnFITKU48YJbae9IiI3f3fSIkmrYPffo9AiHf9vmmARzufNlkObxVk7AdAH6bGNduV0miVJYqlpq5AEwqUcL54TVAGAb0RiQpILjXmH6fdGj3I72m9NmKCVDgVZqsQ2b0xEbPoxXBv7JaFFExTjwQ1FfSObq2bIqKmr1jz/bh0ib8hMUDRRQB2qilvm2INLLO+KpUed7cRzrapNVTEpGsuK6qriK9tgXunsa5stKUAqN5/NUPWIKQrYUGlf38vpHtxNJ0ipRZM1CuSvoVGFToCeTSUou2rIvr1P7o0e5XQE6UZipqLoIDcNDnDIEkYaoHFApNmg+FrI4Snr9YehUKmcv6Sro275Xk4USol3fBQsHWJlfuQqQr955QexElclqRpJCUgXiaVoDX+Jy3PAq3TbyyUzLoOAr0slQAi8oq+v5QezDGVlvh/j/JBQ7YAn6Lv1M0E4YH1qMS2bRzKF6a6QQ4AUHD1AdeoGDbLfCZ1/wAkJw3wmdf8kFCLk3SqFAguxowSjujPSrKpvDrrr/32wWUlWpfX/JEapSuKvrfkgodspAL8cvrGIkz11AVNptPtRe3tXFV1vyRGqWeIrrfkgoLZTWhagXUtyCHrqbjbYPaNt1yWlF1dBVkoqcSaua8sCt7+oesPYhAgcUddPswUg2ZFpWwb7MKklaQakGW9czRYHZFL4hIZlqBH7v8A5IKhQ1DyiPZh4UnUPKo7oBFSxWEoUkkqUxdt7b0rI7Mo0K7ffDKQsjVdT6hAtCk8VPlEw7g8RHlU+1BQ1wRKs0zK8r/Tb0ExEtKwM0n7LRYURxU+VT7XLC3wR4CD/qD1LEAgVbLeJZF+ddfB82x9I6Yr/Hcr9o/XREm6DQip4QUGWgpJdKpmL3S4IvDLMiM5M3Mz0moTrosHXmOXHsikkQ2zT2S2JmglE1SgKONfRyRIqXmVHoT7MC9z9gVJSpKmqQQx2dmUElEbYHQ0xDL2noT7MWdFpN6aLxrJWME60nJOyKilD9GLWhD8skcZKx0oVAAMP2z0J9mIDaQKMIkXNGuETZZqqpMu6cHuvz8EwrAyq0JWkASrqkBww8LOru+PoifRVnXfT8hMxqQgnmwGoZxrpNlCZlxCZaNqZaRq2RdnTSFiUlSnLOo3PQEBoPiIhIISpbymKAHW5FcLuOdawqdHIOCQ/IIrLmTAikw8Fy5SlzswAHREkqfMCQorcHK6kHnLV6InY04LR0enijo7obPsIAdKEk6nZ9eY9MNsNqWtRF5gnYCTzhh2RZtNoUlgCHJaoGrVnDsCmiUtiPgwG29X/wAlIUWVfiPPH4kTy7cou4Dgt6o9Z7apXCybD3wWOyAWZf7P0r/PC/Bpn7P5/wDyRaVPNDSrDkz548qeXgAriyr8R/uD8SGKsys5Dfxj29kXpEwqSFOz1aIJk43ynUAc84YEAs6vEeePahhs6vEHrp27eSLAmuWbt2QoV3QAQmyq8R5474T4KrxPnjviQTnemBbE5csNNpqA2R9XfAKxvwRTfMgfxj2oYqyr8QnnWPVMiW/htLQ9ZaACsLIvOSjyn/LDvgy8pSOuPxIcleIOtu2Flqd3GBI9HfCCyL4LMb5pHlP+WHfBl+JR5Q/iw9CuERqAMeQokkCjdtH5oAsaLMof4KOur8WHfB1+KldZf4sOU95nyfDazQk10gl8NkAWIbKvKVKf7S/XMjybPM8VKHOfxIUlTULc0eExTs+T4QAe+DzPFyuk+1Ht6mgMJUkjaAfSYcsnEHpERfCCQ4pTCjdohgTSLC7laUpP1cIl+LZezsitv6hnTVDjPUS144a6dle2ACb4tRqT+ueEstjKZgICGfIEEDDWQcdkVJqlKNVqDaipvT64hnSyGIWqlaqJ9JpCtgKuTMBpLAGRCAf537IiM+aP/wAl+xCTZwINFA6xMW7k8rNXBocLKvxqulXtQrYW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4" name="Picture 2" descr="https://encrypted-tbn2.gstatic.com/images?q=tbn:ANd9GcTCyZpZFTFvDY0b4m9ne0IT_gZfRoE8nYZCNeUvKHM7SsoH5oSs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071538" y="2285992"/>
            <a:ext cx="6500858" cy="4009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https://encrypted-tbn2.gstatic.com/images?q=tbn:ANd9GcTCyZpZFTFvDY0b4m9ne0IT_gZfRoE8nYZCNeUvKHM7SsoH5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301044" cy="1419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encrypted-tbn2.gstatic.com/images?q=tbn:ANd9GcTCyZpZFTFvDY0b4m9ne0IT_gZfRoE8nYZCNeUvKHM7SsoH5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71612"/>
            <a:ext cx="2301044" cy="1419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encrypted-tbn2.gstatic.com/images?q=tbn:ANd9GcTCyZpZFTFvDY0b4m9ne0IT_gZfRoE8nYZCNeUvKHM7SsoH5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143512"/>
            <a:ext cx="2301044" cy="1419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encrypted-tbn2.gstatic.com/images?q=tbn:ANd9GcTCyZpZFTFvDY0b4m9ne0IT_gZfRoE8nYZCNeUvKHM7SsoH5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38764"/>
            <a:ext cx="2301044" cy="1419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43108" y="500042"/>
            <a:ext cx="4688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>
                  <a:solidFill>
                    <a:srgbClr val="000099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monumentos</a:t>
            </a:r>
            <a:endParaRPr lang="es-ES" sz="5400" b="1" cap="all" spc="0" dirty="0">
              <a:ln>
                <a:solidFill>
                  <a:srgbClr val="000099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146" name="AutoShape 2" descr="data:image/jpeg;base64,/9j/4AAQSkZJRgABAQAAAQABAAD/2wCEAAkGBhQSEBQUExQWFRQVFRcVGBQXFxgXGBYZFhUYFxgXFhgXHCYfFxwnGhUXHy8hJCcpLCwsGB4xNTAqNSYsLCkBCQoKDgwOGA8PGiofHxwpLCkqLCkpKSkpKSkpKSksKSwsKSkpKSksKSkpKSwpKSwsKSkpKSksLCwuKSkpKSkpKf/AABEIAMUBAAMBIgACEQEDEQH/xAAcAAABBQEBAQAAAAAAAAAAAAAHAAEDBQYEAgj/xABOEAACAQIEAgQHCwgIBgMBAAABAhEAAwQSITEFQQYTIlEHMlJhcYHSFBYjQlR0kZOho7MkJXODkrGy0RUXM0NTY8HhNERicqLwNeLxgv/EABkBAAMBAQEAAAAAAAAAAAAAAAABAgMEBf/EAC0RAAICAQIGAgIBAwUAAAAAAAABAhEDITEEEhRBUYEy8BNxIjNhkUKhsdHx/9oADAMBAAIRAxEAPwAu4zG2cPh+tvQqAJLZM3jQo0UEnUiqceEDh3l/c3PYpeEAfmp/1P4iUHwtd/DcNDLDmle5zZcsoSpBh9/3DvL+5uexT+/zh/l/c3PYoQBK9ha6ugx+X99GXUSC57/OH+X9zc9in9/fD/L+5uexQjiny0uhx+X99B1Egt+/vh/l/c3PYpe/vh/l/c3PYoSBafLR0OPy/voOokFr39cP8v7m57FL39cP8v7m57FCbLT5aOhx+X99B1Egs+/nh/l/cv7FL388P8v7l/YoTBafLS6HH5f30LqJBY9/PD/L+5f2KXv54f5f3L+xQnC0+Wjocfl/fQ+okFf384Dy/uX9il7+eH+X9y/sUKMtNlo6HH5f30HUSCx7+eH+X9y/sUvfzw/y/uX9ihPlpZaOhx+X99B1Egse/nh/l/cv7FL388P8v7l/YoT5aWWjocfl/fQdRILHv54f5f3L+xTe/rh/l/c3PYoT5aRWjocfl/fQdRILHv64f5f3Nz2KXv64f5f3Nz2KE2Wmin0OPy/voXUSC17++H+X9zc9il7/ADh/l/c3PYoS5a85aOhx+X99D6iQXPf5w/y/ubnsU3v84f5f3Nz2KEmWmy0dDj8v76F1Egue/wB4f5f3Nz2Kb3/cO8v7m57FCPLXkrT6DH5f30HUzDBY6dcPd1RXlmYKB1LiSxAGpTTU1L0txZsDDG2AC2JVDAA7JtXSR9goR8HX8psfprX4i0V+nni4X52n4V6uHisMcTSj3OjDkc07G6ej81v+p/EShGEovdOR+bG/U/iJQnC128D/AE3+/wDow4j5ejwFpwtSBafLXdZzEeWnC17y0+WgDxlpZakC0stIDxFKK95afLQB4illqTLSC0DPEUstSZaUUAR5aUVJlpRQBHlpZaly0stAEWWllqXLTZaQEWWllqTLSy0xEWWmy1MVpstAEOWllqTLSy0ARZabLUpWmy0ARZaYrUuWmy07Al4Qv5TY/TWvxFopdPPFwnztPwr1DLhK/lFj9Na/EWid088XC/O0/CvV5XH/ACidnDbMfpsPzY36n8RKFgWip00H5tb9V/GlC8LWvBf03+yOI+R4y04WpMtLLXdZznjLSyVJlp8tFioiy0+WpMtLLRYUR5aWWpAtPlpWMjy0+WvYWny0WFEeWnW3M8gASSdgBuTXvLXDxe7aAVL94Wrcy6jW4/cFUaj/APazyT5I2XCHMy2wnCmuKGUoELR1jNlUDLmDGfikbVJicUmDsddcw/ugNIDIeyA/ZQDQyxglTpHrqlwnSfqcPcsXLgv3L11QuGDKVRA0CyHMhQZXUaiJGtaTDX3weDdWxKWry3YdLgNxEV1m2kbrpzEgxrXmZOJnJVsd0MMVqUqtIBCskicj6soPJiNzTlascahKWibguMySzEgdvdgojsrlIIXfXSqZuMWBlJupDEgGSYI3zDdPXXbhzxlHVnLkxtMny0ste0IIDKQynZgQQfQRXrLXSnZjRFlpstS5abLRYiLLSy1LlpitFgRZaYrUuWllp2FEJWmy1NlpstOxEWWmy1LlpstFgS8JH5RZ/TW/xFoldPPFwnztPwr1DnhS/lFn9Lb/ABFojdPPFwvztPwr1eXx3yidvDbMk6Y//HN+q/jShkFondLx+bm/VfxpQ1C1rwfwf7I4j5HgLT5aky0stdlnOeAtLLUuWny0rHREFpZaly04WiwIslLLU2WllosCLJUeIvLbQvcYKi7sdh/M9wrpy1melrkXLRCBiDCKXPbLc1txEjyp57VllyckbNMceaVHHxfpM50SbQOyj+2buJ/wh9tUvFeBX7Vq3duJkW8xUSZdoEkme1GvOK7E4rewThlw/Vu8w9wFm31jON/PXvpH0hxN1UGJSQrkpKlYJADbCSYivJnkc3qd8YKKLLheJwos2Bdt2oFq7cYZIlrJgAFdQ7eWeZAiurg/Sdcddf3ao6m3aGRAB2LSnxrlycxCj0zNVPD+l9m1be2mGthHMtmd2LREctPQKh4p0qt31K9TbthiC/VEpnAMw0CSDWbLRtb3FcM+IS1aNpktDrMS7K7K5gC0ti2e0zBdiBKyag6UcBL2DibVpbF3MGKhQLmRmy5bhGjtBUmdRrWW4T0sGHvvfW2ju6BTmZuWxBjQwANO6rDG+Fe66ZFtW1JbtNLMSu2WGGmvOgD3d4ZfwZJvLkB/5nDjPaO/9vY/1WCKuMPfkLmy9sSjoZt3RzNs9/epgiqXF+EbHWxNxMoYkdpAAdNu0uulVD8du2g7dSLaXSCwjsTuGVdlPcVrbFmlBmU8akbjLSy0sG5a2jEQSoMEz9vOpctewnZ57VEWWmy1NFNlp2Ihy0stS5aWWnYiGK8lany0xWiwIStNFTFabLRYqPfC1/KLP6W3+ItELp54uF+dp+FerBcMX4e1+lt/xrW86eeLhfnafhXq83jfkjs4bZk/Sz/49v1X8aUOQtEjpUPzef1X8a0PAtacI/4P9k5/kRBda9lI3BnujX6K6sBhi95FCsZOuTxgJ1I7o3nzVa4vgltLijNdcEsXJOa4250gTm29XorWWZRdMmONtWUOSnC1Yvwa7LzaNtUkmfFUcoPxj6N648lWppq0yHFoiy0+StI3Rxjh8wuOqgPc6qF7Rydks28aeL564+IcOTNbt2EuM721uEzIIblEabbnurFZ43RbxOrKcLT5a6cRhSjFSQSuhjUA9086jy1snaszaIstPb4et25blQerdbqnmpU7g+vapclW+Hw9u2RlYuwgtA0I3jzA99Y58ijGn3NcUW3ZmOlXARisbh0a4QqWrtyQJPZuiF1OmvOqrwjYDN7lVWLu991Ck6621182vOtlxAl8ZauhRlFl7USJzFw8keTA+muLpLZa7fwF1EEWL7F4jNlZd/R2TI9FeVZ6A3RHoaHw1vrcPaFxOwdtYJhjHM91XFzovZWAbNvMNwF+jWO6pbHEQqZcjKgJOZgQogcyh21qJuk9vebcbTncHlMz6qkZNZ6J22E9Ra1/6QNdtorP8W6O2GdlaxbzkEBgCCgSBmXKIkE896urPSQFiqBWIMwvWMxBjaYH2011w5uE2nkkeMMoAmW3OmsmiwMv0k4EuLaxaa4wAa5cJBDTltgkamBNeukXCLfU4UaMDibS5TqCADoR6quOLYbO1orkAtm4TrB7SwNuQ51XdOMSzYGbIRXsXrd+cwJhOyRHPefRNXB00TJWmeyv/v7q85a92EfL2zbLaT1RJQyJzCdtyPVUmSvZjJSSaPMlGnqQZaWWpstdmC4aGBZ2KIsZyFkqDs8eT3nlTlNRVsSjZWEUstaDB8EK4kr1igWwrC4QCpz6JIJjeuPi2CNtlVmLOFJdsmQEltx38/RoKzWZOSiu5bxNKyqyU3V10XLRAEiJEgnY+g99X39AkG3ctIZTKzBiVDk7FC3P7KqeVR3FHG5bGZK15K1oOOcJNq3bIUa6sYhwx1Iucj6u6qXLTx5FNWhTi4vU9cNX4e1+lt/xrW46eeLhfnafhXqxnDV+HtfpLf8AGK2fTzxcL87T8K9XHxm6Ojh9mdPScfkB/VfxLQ+uOFUsxCqBJJIAA85NEPpJ/wACfRb/AIlrAX8MtxCjgMrAgg7Garhn/D2Tm+RDw7pBhASTjbawDAFwgExo23jCdKy2H6SOOIJmx3YW4LTXhcgXLHIkxowlhMTrXBxToVet3wmFLXEZC4XTMkQDOkESdOffWbxDXld0ckMhysDGhG4rmytuTs6cdKOgb8X0jwNxMr8SVl8nr25GRsutci47hh/55NefXv7NBf3W/lHu2H8qQxVyJzkZZ5DT7KyTkti6T3C5xrplZTKtnHL1SAGUOa8rBioYSIuADLKn4s91ScC6U4c2VOIx2W88i6evIZ40VtF0BWNBQ14nwfF2bIv3EZUuFYc5dcw7O3eBVcuJu6EOdt4H0bUgDEeJcL5Y1IGw90Pr/wCO9e2x3C9Py1dd/wAobTzeLQZ92XfLP0L/ACpxxC75Z18w/lT5peRVHwF88W4aJIxaaf57MJ84y61X8d6fWOsK2ka4qMB1tsoUcRpB0Pm17qGQx96RFwzOggak6d1WN/ori86G/ba2pcIblyAqz5WXb00pNvca02NavhBsz/w97/w7tpmlxHp2r2sq2LqsGtks2QiFaWG+5GlUh6Ag7YrDftN/KqnpD0a9zC38Lau9YWEW2Jy5YImdpn7KloqzcWOnFoAzYvebxPapx05safk989+qa/8AlQzGGFR+5v8A2aKYWFVen1ka+578chKe1THp5aEfAYjTUzk9qhULXmplw86HzfviigsJGJ6fWSwIs3R5ux/OpMX4QLDW3tmzdBa2y6hCBmEd9US+D4jT3VhdOYcn/SqzpD0WOHt5xesXBIEW2JbXnBGwppCtm7sdJ8HeWyeu6gZiGQsqMQqAZnyjQEjT0VY2eI4DWccn123/AI0GFLhAQTlDQDp40Zvpg17933PLP0D+VUpSWiYqQaGxfD404gm/+N/9a7cPx/BIoCcSRYBAm6DoTquq7TyoHLibu2fcydBv37Ujfu75/sH8qTlJ7iVINz9IcGTD4+xcSPFZxA56lRrrEA7RpXDb47h7rut7iCZbeUWXzgSjAls5I1cEAeiKE2Fe+9xbaFmZzAUBZY7jlptXriFjEWXKXVe2x7RVgNQ2k7eb7KE6G1YaMNxvCIuVeJWsoJOVntsJPMSulS4jpXZKa8UtjLro1s7awABJ2oFjEXB8b7F/lXpsRcjxvsH8qNe4gs2OlS31Y4jGWFJtAqoaMrO0tI2LLkAnuc14w+PtXCRbuW3IGoVgT6YoZYfAYx7PWqtzq82lyBkBDZQZjYExRA6O9FlwoLMesvsAHfSF3JW3HKeZ1NdfCuWy2ObiEu+5ecOX4a1+kT+MVrenni4X52n4V6stw9fhrX6RP4xWp6eeLhfnafhXqOK3QcPszt6Q2i2BIXeLZ0GbZlO1D8cQQ3DbBGknNoJEDUg6rrIjzVr/AAg417PCne3ca246iHTxhN22NPTMeugG9+bjF9GzsWEwx+MXJBgzXKs7x7G0oqW5uuL3UN4qbL3nSyHVQbgXIW7RGTZo1k6aRWTTgNu9jb9tUutn+GthGVMqaSGDyZ1HnrUdCuG279l85eFY/wB4QSYEEmJGhiAY7wTVB0XwVy1jwyk5Lj3bJYtsASBmaDl1XQ+ahycv5GkUkqJveH/l3RrEG4k+kwkV5xPQZUtsz27wVQSWL2yABufFk/RRGw2HeNAG0MnrQQDzO2kd1MbJJEnb/NE76yMtRzMqgd9IBafClVsPaARLqXCbh6xFHbUh+yDHNZ5V4w3Q4Mi3FsYoowDKc9nY7cqvPCJ0ZQWrC2i+d7gXV+ycwJiNAD6Ks+itx/cVo3i1sopXUgCE2zKBoSNfPT1QtzKWOhVtpzLftiJzEoRPdoumnOoLHRC3cM27eJZCSFbsANlMEr2dp51Ycd6c4Qq9n4W4pPjWyBB38Y7691WPRfpjhri27KM1twotgXfNqTm2J7hU8zHSRRYrolbsr1lyziVVSsktbyyWAAMCdSeVW9zErbMDDZWS6naZmKhG2djdgDUgAGtVcstdBUi51brBzMkkHnBHPfaqjE9D0biVnKzZLa9c6MzOLhDAAMD6aNxlZielN62VDDDlxcKuEFohxuMhWQpA1JJ9Qrh49jTeuIt1LFxkvhbaZlFt1vDL21sEksNDM6QdKt+KdDkvcTbqwltbdu27JqM4NyCojxZFcvTvgWbGWzhUVLiIboC9gkq6xHcRM+qnQrJz0IuDfCYAfrb0afvp7/Ry3ZXNfw+EVT4pR7rfTJH2TV/j+KW7Fpb15lWCGLSxBMaqqk7zWG4/4TLN5cnubOgYlS7FT6QBSAubXQ244VvceDSRmCtduyAds0Tr5qWM6IXLdm5cbCYXLbUuera69zs7FUYQdY30G9dPR/wi4fEsLbA2XaAFJ0YAQEQjma0dzBq7EORlI1t57k+gw3n1FPUNDFcQ6UXkS43wI7COhy2G3jMrKk5j3bH91cHSHG9dYAvC2qvbFxcrWlZX3GfISSIjskLWj6WdErd+7h7doJabK7ZoInIo7JI5+eqrwqcNsrgrRtoqlWVZWSYykQTu23OhILB9wrCC66WznOc6JbiWMSCM+laROhJAlrGK089rn3V44hhUw3uHFWUHiK7jNmWTpvGk6+g+it9iuKLh1z3mKoRuTmBU7ZYHaPoobBIw13oiqrLJil7li2SZ0ERoZry3Qp50sYod8m3O2oA767MV06wr3rTst8m0wIKwFMGRINbHhPHrOLBNq4Sd2UaPmY6CDy89K2FIwnvUW1DsmJtksqKXKQS2kfBgsTz0pe9sXtkxT3FJUop1ULOpa6NSdNOU0RcRwVb5trcLhVuK5XOvaKzBkDQiqBMHcw/FWW2bjWbqZSz3JKsJaM521+nWgDKHoc+3ubF5v+61H7qdehN+D+TYkDkc1s+nTnRJXC3NcusDWboMd8QKV7Mo3bXYi6pI00MRRbHSMBZwiJYNoW7xHWG310ucjQCDlUZJn4vfW5wz5ratBEqDDeNtBzeeqXpL0XVcBeZWuG6bjXf7SA5ZgSSBAJitDZRcq5PFyiI7oHfXZw1o5OIJMAvw1v8ASJ/GK0vTzxcJ87T8K9WP/pe3bv2UnM5vWgVB1UG4ozN5pNbDp54uE+dp+FepcRJNqhYFSZzeEkkcIcrOYGwRG8i7biJ5189ZlzEwNJE84I7zyk6mj74V7kcEuHbXD/j2u6vn84cLq5BPjBRrrI3HMAb+euGa1s2YT/BliAcLdgExcjWJjIJjv15VJ0Mmb4A0l5EAjW7dgMfTUng9tEYJjsWdjryEDntVX0YZIuNcudWiu0MXKDW9cEMR6NJrSPxNFualLGLtKOrW20gMwkqEI+KuYdsGZzVLg8BdQsbmR2ZJLqnxzqVCtuoE61VJjsPrOMUwAR+U/Zqa6MMbTmExSu2+VcQzMY5gA0hnL08uBvco1/t0/cayXhO4uydXhlJAKB7mmQnkFYCtT4QDHuY6aXl9Gxoe+EdMuOILZitu2c2bNykAE0xFPh8JkTOV7U6T8Ubyo9HfVs3EGYTuG0zGMxjQSBHqrlGKBaJJJAY6c2PirG5+ykb6KG0IGsjchhpEbKCDqda5nbMrCf0QxXXWVzDM9thbZ2QlniCDPxdIq+YfnAaa9Q0ftCsn4Lrma0+ViFS8BGbRgbYIGU6mK119vy4efDvHn7S1vHY2WxyWLv5xv6f3Fv8AENcnFpHErPjSbNzxYJ0ZNp0rqwdv843tdeoT1/CVw9IVnH2ATlBtXBmkj4ycxtVgZLinD7vFeJvazZLGGgO4GxO8DY3CdB3QTWrw3QPAooX3Mjx8a4WZj6TNQdBbAVcYBM+7HmTJhVAEnnvPrrT1040lGzmyN8xgulPgztPba5g1Nu6ozdUCcjxrCTqj6SORir/oDxVsTgrbtmLKTaYgCCUPjMdySKv7Y1HpH76zfQrDKDfI7OTG4gBQSB40iQNOdZ5UuxeJtl1xW5lxWFnSRcXv3Ssv4VtMEojXrE9Gpj/WtTjx+U4Yee59OQmsz4VD+Qrt49s+eAeVYm/YhwHA0wtyxYkPCPLMmYGRPi6jc71VYziSNjFF0v1dtpKpplGq5rZOo7UfRWn4zbPurD6iCrHUwCAqGCeUjT10NeKYoLfvdbmy9YwUAiQCxJUNuFA5czWU7ZMtjv4zhkN7q4RlEEtm8YZSblzNpBkx6azuGxrYTEi5ZYkKZU7Zl5o3q0+2u/H381svBAGVEWPH1nfuP2Gq/ikEIYUAj4pmT8YtOsz6tKnHZKeoeeGXxcCOqgBgrQFiMwmMx8Y661yPJxN4ATCrunZ1B7JbkZG9S9H0i1bYHRrVuLZbNkEDlyrn4kg90XS10WgFt9o3DbHxhqZA+mtixD3SiDqraw4zEDXq28nzjnNSYTBOoI7DeKc4WSW16wFdtNADXCt6wAc2MU90YkR++o8LirNy8bS4gO6gGEusdDrMr4x7/tpDtlrxVPyRww+gd+81T9GuMWblpUD9pSVKknl3d23Or7i6zhbm2g/dFCLGQrkABQZJgmBPfzJNWsn43ZhkjzIs/dTDils6j8qs8wVlryDskeY/bRn6eeLhfnafhXqBPAsWr46xmBP5RZAB11F1ACCIHro79PPFwnztPwr1SpW2wgqRweFS3m4LdGUsPgCQN4F62TXzni9DABOViJM6CNFn6for6T8JOLS1we611c6RZUqOea4ij7SDXz7xe5bbCC6h7TOFKR4mX4w7pHfSa1NFGwm+C6P6L00i5c3M89xWO4i5/o3Fid7qyJEGMS/Lc1rfBk2XhcEEfCXY/arJ45fzTiTyN9eW3w77Gr7DMClsE7fZRN8G1hVa0ciB2Fzq3XLnlf7QOfi6d/Khk/P01uvBVcVsai5QCLNxmIli50jOp2I7xSaGtzZ9PnJOG3jrlP2b1hfCXB4gxAI+DtaECdRzjf1VuPCEyk4Yd90a9+m1YnwmWSvErgMeJajs5SAU0BE6GgRRYrHZXKkwBIjLBTQR4vp07q8C5AzRKa+NynYzEt3RXFiT9m/fHn/9515RAGQFgAwmZ23gHuM71HKRQYfBSM2GvtBE4leQA/slmf8AatPfn3euv/L3NdNO0tZLwSOFw10CGnErqQedsbfv1rYMB/SKbR1F3XXylqjRaIreHlhxG72iZspvGnwmwjlUHSRT/SOGhmBC3DpH/T36V34cg8RuH/IUbf5lcPHgDxLDaDxLm4kbry50xnN0HBy4xiV1xlzUmCW0BleX0+oVoi8NBEaT9uuno1mh/wBF+MW7ePxdu6wRGxDODAyq6mMwkQDEVtOlON6vDi6mYHIYvg22zZlAzEjcHuFVGdaGcopncLyjVmygFdSDGp015VTdCBK4oqZU46/roJGmpnX0VYvxJrNnrWRCmW0SXzDMYmMoETMwR66qugeJW5bxNyFGfGXmAAneNjyonKxxSWxccRtBcThYnxnG87oeZrPeFOyP6PJ1BDpE/wDcPsq+4goOIwuv9438Bqm8Kg/NrR32/wCIVJTO3H2ZxWG3M238WPITv0oW4kK9y+WTtreugEzoM+gJ2IEd25opY4D3Vgth8G/In4iUJOKY0C5eRRFwX7oLA9q4puNAAOgYGd9wRWclaJex7weMLsQ6x4pA1JaWygAHcaGIqPF8KzXbSqkdbcySAQSM0GRJAI81WqWGRcJIstcuW3C5mKwM6mGB+ONfp0rWcHwbPD3rVtRZDLZKvnysWOeY2aDzqUqY1E1/DlBtoNYAA5RpppzFZbp6fgsV3dVbYzBE54BII19Vajh4HVptsPixz7+dZbwi2pt4qBIGHQ7bEXRrPIVqMGPE+ra25QLI0Jga7apHnn0VbeC0RjpGhFpoggRMTqdBVE6XOqZ2PZuabaOUMkDz/vrWeCqwVvXLgEmAg0nlJgTSiqROwTMY/wCT3Z2ifPOm1CrpN0fu2boVx2nCvIPxWk69+lFPGqTh7sg6g/uFDPjvG3uXPhZuZU6sZRJAWQFI8oTvzokJ1RS9HLrDGYbcTi7KzMiRdTNl8x+yvobp54uE+dp+Fer546PqoxeEiY90WADyMX01gbV9D9PPFwnztPwr1OLsSOHwp22PBLuXLI6g9rbS7bJn1CvmdngEiI3Hd6p9dfTfhNwBvcGuW1zS3UeLvpdtk7+ihDwDowcKXZ8JbxLMsIL7LlRt8wUHU1RaTewQeh/RY2eH2kF1Gzg3ByI6ztRvqRWB6TKljA4jD9Ylx1vKWiQR8M5y9x7584okWuHXwiFja0C7XECzAkCRoB3dwoOdIcDeF7GLlLLcuhsydtSQxIylRDbn0Ux0zL3W7v8A8rd+CfDH+kspGVjh30PZjYknzc489ZvhXRy5duFTmtDKTna22XTkZ5+it/0F6JtbxeZXFwC2xiCCdh47HXXWKTaBRZpOnPCGdLd0uqJbuKSx210Gx01jWhr4R8QHx7NyNqyZmdMm9Efwk8Nf+i7/AGGmUO407Y103oW9JTduX7N3ISWsYdoClpyrEHKP+nakgKUYw3MisAYGVWEA5dwGjxgOVRXEykCRqJIjbvBrXce45exRm1w9sOXXLda2jsbg07AzCESQDA131qtwnC31D4C8wYQIDrGhiPMDrHOq0JoIHgdtZsM4SS/XBj2oUDq15fG0rbtwy77sW5l7AsupM82IjlWb8HVm4bN649prOa8It5QsRaVdpkDT6a1C4dwWMMAY1gwfRrU0WcqcKuDHFsoh7IUa81fMZ000NcfHeE3Fxli+0C2uZCc8GXIywSPNVo6XQV7DmJ1Kt/OqDp5iLlvBNcKtCXrLmQYGW4NdaVCMVwzo8b+NxrG1cuJ11xA1smVcnQmNCBrVnxCwzW7dpXYrhlfPbIyhddonUyN4nVqqMP036hsRaGGN8NiblzKWcWytyCJVPjbQe414w/SXF5ibeDcyCMoRsgBaSFDLMRoDNVSQqs0PR7pVcvqmFXAjF5GAzuzMgC+fxVyzsTNaLolhgHxiW1AUY26AqkKo7KzA5j0Vm+JdMsY9pbVrh1/DWhErbIEqAZHigAkxqe6rToIl82bl64jq9zEOxXIZACqPt829XJRq0RDmT1Rpcbwy511p4EI5Jg7KVjXTvNVfhC4BexGAe3aTM4ykKDqcpBhdNas8Ql2D4+3kn+desM10kjI+gO4bfKdN+dZmurODFcKui5h7pEJZQh4YCcyKu52AO/qoF8dw7DGXgQQTeuRmBBMuSD6xEHz0ZhduPgutW22toPpBMKZaNYkQaHXTjiGIxl42xhGBstkFy2rsWCDKvaiDO+nqoS8iaZw8F4j1eLt4gierabjKYkk5RJ82wFEvD8YF67eyW3VUGTO0hXOaTAAie/nG9CfD8Jxi22QYe/lbdSmk8n7yw5UROh2MxVzDDD3bYsJYy5C+dWuZ9Gnv89JxW4Js1/BbRYQGXTaSdp7v9RXB0u4UyrdvHKyG31bLvoW3KkwwEzHrrtwnC7qlYAbc+OnOeXd6a4umGHvrgcQQgJCAwGBJAYSABqT6KRcVrqDDpLfsw9pTeDLkITq0FuVQDNI1AI109daLoHheqsWyQDnzOQZ56CY8wrO4bhl2/dRGt3bCP2WdlAUKdSTmM7CB3UQsPgApQLdtBVUAAvkIAWBz3o23NM0Y3/H/AINE2Hz2mUPbEyBrtyoO9NOFXcNiLi9l1CpcBE5YuTsZ1aQR6qK+Cs9kp1tkmWbS4u2+tZjpNeupig1ps3YUrdQK9tRBUq5Omv8ArTpMw5G+xneBdAbyXcJdy516zC3SUJPjXgZUxGUKJPdRn6eeLhfnafhXqHmG4xxB8VaLYi4qm9ZBS2yqgXrFBXKORH76IfTvxcL87T8K9VEuLjuR+EK0W4S4E69T4okx1iSI9FBxcMwaTcvA77RHo7OlHrix/JPVb/etZoHz1lODk7ToalJKk6B1wXAo+KtC4111ZwCjs2QjuK7RU/FhbXFXkVUthHChUAQAZddBpOu9b5beswPoFV78FAk2m6vMS0ZFZZO8FtftrKWOXK42Fyfcx1p7UdxGoIJ0prWLIAl2QltXtQQ3ptsYX/8AmrvG8OxCAkgOO9VUj1iJFVLYhtf3QNPVE1z80sb1HDLOGl2QXOMF1g3btsHdSmbTWSWM5f8ASol4iywExWh1zMrSANGJygeoVLdOdSrbd4AU+qNarW4SAeyx22O386f57NFxEW9Uda8duzHup+WuVjIU7xO2tMOLvrkvsc2aZziQe+CfpEVVXOH3F8XXyjOo9XpqI3DPMczOmvLzU/yPszSOWErrRl3b6QXV+O7aDXrG27tv31PhukjoAM9075gbhMg8vTrMnaqAnURr3HlJ1IHfXtRPZnUnU7acz9OlWpvydsORq/Bp7HSu6coFy7MalrkbbASdTyrpbj9y5bJzXGUtGW4wIaDIkbcv3VkCw2Gnfr3bEf7VKl4jc6nmJBAHOP8ASrWTXUt/j5uWr9Gi/pJ2aSLqqs5iAF0juUS4mPQK9JinObtXTOjL1naUb9gaZT3DnWeONeQCzZZ0OfQ9xP2/RU54q0y2U6GTuXgzJMTMgVrHKjZKPZFrczLcKrdvHWdLstmHaClSYM7nu510pxe+dVu5TuDJnTcQDodYnb6azz8YIT+zWPGIEkzzOonzequmzxhNzud8pOs7ZiR2fSNqfNF9w/FB6lxf6QX2aA7kERkF0S55qZ8XvmQK47/Fr4UeNtBHWkEHbQ/G09Pop8PfzqWXJKkAloSTyIJ13MH0TzrzhcWI1brCDOUFVDE+NuJOn7pqqXkXJBKq3Oe895NGOkfFLtlE8o0O+201Lcxt4hfhnZSNPgyikacp0kDeeVTJfuBcuRoYz40Ep5cDRtNDB5VDYDasGzIFPaEvqpMg98SOz6qhx/uzJ442tRK9xRma88AgdkLBLHlM6aT56e7jGZWdr9zL8YqRqDy1Xsz9Nerl+4plgoVWyraE53G7cxA1G21RXVIWGCqEbsoJZpfbsroQNiTqNaOVeQ5I+ND2GEaNcSCFAa8RI3GsTtr9lS3cVfKyoAyxJLO/ZncQOYFRooKyLhCjUTB85a2CZ1PPaAdKbF4i2DLksCACwQnNmOswYgGDA7tKtJJFqMYrYbEqXzPcTMcwgMdgYgMJhJ76TYHeETTWCA0gc52AHnNc9jG3M+tsG24LAhYZwOzmURCjTnXkYterC5wqsdocm4DumbL2YBMxvpWfJF6syePHJNs6Hsgja0SDEA5Z5EzHfp56838MEypIBacq53XbcGRHq514Ctkt9otlRm6sAAaCOzPjCOZ5VBhrxMFGUFjLhzAafFUA7d6xvQow/uLkxr/0l4VjPyuwCrD4a0PHb/FWNO6KLvTzxcL87T8K9QfwFhnxVhxmaL9kPocqEXlGUMYLac9qMHTzxcJ87T8K9VQVWcvGqKceXwWfGD+Seq3+9azAcVrsVgjdw4QHLITWJ2g7eqqteijf4g/ZPtVocSZUq1ew/wBNWw6Ln/EX9k+1XodGm/xB+z/vSHZUEVx4vhtu54ygnytm/aFaM9G2/wAQfs/70/vcP+IP2f8Aek4p6NBoDvG9GWGttww8ltG9R5ms/ibVxG1U6aw2/wDvRiPRk/4g/Z/3qDFdC1uCHZSP+0z9MzXLk4ZPYlxTBNYYXIgEHTRjH0103sJElkXvymWn0Daty/gw7XZvDL5LWyY9eYV4fwYOf+ZH7B9uslimuxNMHV3hltiCItsARCjkdSQDoPTVfewFxZ0zADRgdfWO/wD3oqHwXMR/xC+b4M+3Tf1Wv8pX6o+3U/iy+C4ylHYEIt5QCwOffM0gQTv/ANPoqS7a7UA7aa+cSRHLXai1/VY0EHEKZ5dWY+jPXHe8CytM3wCYkqjCYMie3yqliyd0aRzSTTBirnUwAIhuf/omlGkzoe8DvJ0Pm2FEg+BVwezixEzDWidhAAOfb015seBN1UD3Up0gnqiJ1JOguaa/ZWqxyrY64cVFRUXf7B67Nn0GYmdSYI0gach5+dK24OpPMSNy0nQT8XnpRC/qVuaTik2P9ywknmfhOXIcq9L4FnEj3UkQAPgTIEayes1mj8UvBUuIh/pb9g6F7NsFy+LsZ21PnNTW8R2AATlJ2I5qNDPKO7at/wD1NXTvirXqsER6IuaGn/qXaWJxKdrQjqm1H/V8JqfPS/HMlcRb1ehgTdIZjnzBgFgkmNZOg0I7xXr3XmMqMrPIaD2cncq7Akjca1vrfgacb4lIiCBaImPF+PpHmrza8C7gGcWCeUWyBvOoz61UY5EjWPE40nevgxKY5ILENEZQxh3DEGJHMEnU91V9sXFV1zZ2O0gwrN2YQggzE0Rn8DNwkH3Um5/uToDyHwn76f8AqbuRAxa+nqTp6PhKtqfgJ58UkmnX+TEYa0ozB4ORoQqAYIEFRmMtryiN4rraxu6nsKczZpUW3jtKgEysSf31qR4GLnypPNFk6HvHwlTL4I74UIMYoUTA6pjvv/ec9Z75rVaLVGqz4Ix319mTuXkUAZiCVEOuYShOYAsP7wcq41xAdv75m8eSvbtjYXNdAfOBWzt+BZlbML9smQRNpyBGugF3cHUHlU1vwTXwSTi7bb+NYYxO5Hwmno2PdRq3tRD4jG+6X+TGYUuewLeaSXbMOzC7zGjmOS1zM632AIiJyCNC3Muo1ygbd1EHE+CR3CziEVgZLLaYEmB4vwnYmJIGkmmt+Ci9L5sWrBtFPVMrWxrswua06a0F1GPa/wDZmO4HYbr8Obpt3pu2yjANmX4RZXQgBRAM8+6il088XC/O0/CvVR4HwWPau2nGITLaZCE6ttMpBaPhOeu86nzVedPD2cJ87T8K9VuuxycVOEmuRkPF/dK3It4pkQCAvVWW+1kmuTrMZ8tf6mx7FKlSOQXWYz5a/wBTY9ilnxny1/qbHsUqVAC6zGfLX+psexS6zGfLX+psexSpUALrMZ8tf6mx7FLrMZ8tf6mx7FKlQAusxny1/qbHsUs+M+Wv9TY9ilSoYC6zGfLX+psexSz4z5a/1Nj2KVKkAs+M+Wv9TY9ilnxny1/qbHsUqVAC6zGfLX+psexS6zGfLX+psexSpUwFnxny1/qbHsUusxny1/qbHsUqVMBdZjPlr/U2PYpdZjPlr/U2PYpUqQhZ8Z8tf6mx7FLPjPlr/U2PYpUqYCz4z5a/1Nj2KWfGfLX+psexSpUhsXWYz5a/1Nj2KWfGfLX+psexSpUxoWfGfLX+psexS6zGfLX+psexTUqQD9ZjPlr/AFNj2KWfGfLX+psexSpUALrMZ8tf6mx7FMOHXr9y0L+Ja4qXBcC9XaXtAFQZRQdmP001K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data:image/jpeg;base64,/9j/4AAQSkZJRgABAQAAAQABAAD/2wCEAAkGBhQSEBQUExQWFRQVFRcVGBQXFxgXGBYZFhUYFxgXFhgXHCYfFxwnGhUXHy8hJCcpLCwsGB4xNTAqNSYsLCkBCQoKDgwOGA8PGiofHxwpLCkqLCkpKSkpKSkpKSksKSwsKSkpKSksKSkpKSwpKSwsKSkpKSksLCwuKSkpKSkpKf/AABEIAMUBAAMBIgACEQEDEQH/xAAcAAABBQEBAQAAAAAAAAAAAAAHAAEDBQYEAgj/xABOEAACAQIEAgQHCwgIBgMBAAABAhEAAwQSITEFQQYTIlEHMlJhcYHSFBYjQlR0kZOho7MkJXODkrGy0RUXM0NTY8HhNERicqLwNeLxgv/EABkBAAMBAQEAAAAAAAAAAAAAAAABAgMEBf/EAC0RAAICAQIGAgIBAwUAAAAAAAABAhEDITEEEhRBUYEy8BNxIjNhkUKhsdHx/9oADAMBAAIRAxEAPwAu4zG2cPh+tvQqAJLZM3jQo0UEnUiqceEDh3l/c3PYpeEAfmp/1P4iUHwtd/DcNDLDmle5zZcsoSpBh9/3DvL+5uexT+/zh/l/c3PYoQBK9ha6ugx+X99GXUSC57/OH+X9zc9in9/fD/L+5uexQjiny0uhx+X99B1Egt+/vh/l/c3PYpe/vh/l/c3PYoSBafLR0OPy/voOokFr39cP8v7m57FL39cP8v7m57FCbLT5aOhx+X99B1Egs+/nh/l/cv7FL388P8v7l/YoTBafLS6HH5f30LqJBY9/PD/L+5f2KXv54f5f3L+xQnC0+Wjocfl/fQ+okFf384Dy/uX9il7+eH+X9y/sUKMtNlo6HH5f30HUSCx7+eH+X9y/sUvfzw/y/uX9ihPlpZaOhx+X99B1Egse/nh/l/cv7FL388P8v7l/YoT5aWWjocfl/fQdRILHv54f5f3L+xTe/rh/l/c3PYoT5aRWjocfl/fQdRILHv64f5f3Nz2KXv64f5f3Nz2KE2Wmin0OPy/voXUSC17++H+X9zc9il7/ADh/l/c3PYoS5a85aOhx+X99D6iQXPf5w/y/ubnsU3v84f5f3Nz2KEmWmy0dDj8v76F1Egue/wB4f5f3Nz2Kb3/cO8v7m57FCPLXkrT6DH5f30HUzDBY6dcPd1RXlmYKB1LiSxAGpTTU1L0txZsDDG2AC2JVDAA7JtXSR9goR8HX8psfprX4i0V+nni4X52n4V6uHisMcTSj3OjDkc07G6ej81v+p/EShGEovdOR+bG/U/iJQnC128D/AE3+/wDow4j5ejwFpwtSBafLXdZzEeWnC17y0+WgDxlpZakC0stIDxFKK95afLQB4illqTLSC0DPEUstSZaUUAR5aUVJlpRQBHlpZaly0stAEWWllqXLTZaQEWWllqTLSy0xEWWmy1MVpstAEOWllqTLSy0ARZabLUpWmy0ARZaYrUuWmy07Al4Qv5TY/TWvxFopdPPFwnztPwr1DLhK/lFj9Na/EWid088XC/O0/CvV5XH/ACidnDbMfpsPzY36n8RKFgWip00H5tb9V/GlC8LWvBf03+yOI+R4y04WpMtLLXdZznjLSyVJlp8tFioiy0+WpMtLLRYUR5aWWpAtPlpWMjy0+WvYWny0WFEeWnW3M8gASSdgBuTXvLXDxe7aAVL94Wrcy6jW4/cFUaj/APazyT5I2XCHMy2wnCmuKGUoELR1jNlUDLmDGfikbVJicUmDsddcw/ugNIDIeyA/ZQDQyxglTpHrqlwnSfqcPcsXLgv3L11QuGDKVRA0CyHMhQZXUaiJGtaTDX3weDdWxKWry3YdLgNxEV1m2kbrpzEgxrXmZOJnJVsd0MMVqUqtIBCskicj6soPJiNzTlascahKWibguMySzEgdvdgojsrlIIXfXSqZuMWBlJupDEgGSYI3zDdPXXbhzxlHVnLkxtMny0ste0IIDKQynZgQQfQRXrLXSnZjRFlpstS5abLRYiLLSy1LlpitFgRZaYrUuWllp2FEJWmy1NlpstOxEWWmy1LlpstFgS8JH5RZ/TW/xFoldPPFwnztPwr1DnhS/lFn9Lb/ABFojdPPFwvztPwr1eXx3yidvDbMk6Y//HN+q/jShkFondLx+bm/VfxpQ1C1rwfwf7I4j5HgLT5aky0stdlnOeAtLLUuWny0rHREFpZaly04WiwIslLLU2WllosCLJUeIvLbQvcYKi7sdh/M9wrpy1melrkXLRCBiDCKXPbLc1txEjyp57VllyckbNMceaVHHxfpM50SbQOyj+2buJ/wh9tUvFeBX7Vq3duJkW8xUSZdoEkme1GvOK7E4rewThlw/Vu8w9wFm31jON/PXvpH0hxN1UGJSQrkpKlYJADbCSYivJnkc3qd8YKKLLheJwos2Bdt2oFq7cYZIlrJgAFdQ7eWeZAiurg/Sdcddf3ao6m3aGRAB2LSnxrlycxCj0zNVPD+l9m1be2mGthHMtmd2LREctPQKh4p0qt31K9TbthiC/VEpnAMw0CSDWbLRtb3FcM+IS1aNpktDrMS7K7K5gC0ti2e0zBdiBKyag6UcBL2DibVpbF3MGKhQLmRmy5bhGjtBUmdRrWW4T0sGHvvfW2ju6BTmZuWxBjQwANO6rDG+Fe66ZFtW1JbtNLMSu2WGGmvOgD3d4ZfwZJvLkB/5nDjPaO/9vY/1WCKuMPfkLmy9sSjoZt3RzNs9/epgiqXF+EbHWxNxMoYkdpAAdNu0uulVD8du2g7dSLaXSCwjsTuGVdlPcVrbFmlBmU8akbjLSy0sG5a2jEQSoMEz9vOpctewnZ57VEWWmy1NFNlp2Ihy0stS5aWWnYiGK8lany0xWiwIStNFTFabLRYqPfC1/KLP6W3+ItELp54uF+dp+FerBcMX4e1+lt/xrW86eeLhfnafhXq83jfkjs4bZk/Sz/49v1X8aUOQtEjpUPzef1X8a0PAtacI/4P9k5/kRBda9lI3BnujX6K6sBhi95FCsZOuTxgJ1I7o3nzVa4vgltLijNdcEsXJOa4250gTm29XorWWZRdMmONtWUOSnC1Yvwa7LzaNtUkmfFUcoPxj6N648lWppq0yHFoiy0+StI3Rxjh8wuOqgPc6qF7Rydks28aeL564+IcOTNbt2EuM721uEzIIblEabbnurFZ43RbxOrKcLT5a6cRhSjFSQSuhjUA9086jy1snaszaIstPb4et25blQerdbqnmpU7g+vapclW+Hw9u2RlYuwgtA0I3jzA99Y58ijGn3NcUW3ZmOlXARisbh0a4QqWrtyQJPZuiF1OmvOqrwjYDN7lVWLu991Ck6621182vOtlxAl8ZauhRlFl7USJzFw8keTA+muLpLZa7fwF1EEWL7F4jNlZd/R2TI9FeVZ6A3RHoaHw1vrcPaFxOwdtYJhjHM91XFzovZWAbNvMNwF+jWO6pbHEQqZcjKgJOZgQogcyh21qJuk9vebcbTncHlMz6qkZNZ6J22E9Ra1/6QNdtorP8W6O2GdlaxbzkEBgCCgSBmXKIkE896urPSQFiqBWIMwvWMxBjaYH2011w5uE2nkkeMMoAmW3OmsmiwMv0k4EuLaxaa4wAa5cJBDTltgkamBNeukXCLfU4UaMDibS5TqCADoR6quOLYbO1orkAtm4TrB7SwNuQ51XdOMSzYGbIRXsXrd+cwJhOyRHPefRNXB00TJWmeyv/v7q85a92EfL2zbLaT1RJQyJzCdtyPVUmSvZjJSSaPMlGnqQZaWWpstdmC4aGBZ2KIsZyFkqDs8eT3nlTlNRVsSjZWEUstaDB8EK4kr1igWwrC4QCpz6JIJjeuPi2CNtlVmLOFJdsmQEltx38/RoKzWZOSiu5bxNKyqyU3V10XLRAEiJEgnY+g99X39AkG3ctIZTKzBiVDk7FC3P7KqeVR3FHG5bGZK15K1oOOcJNq3bIUa6sYhwx1Iucj6u6qXLTx5FNWhTi4vU9cNX4e1+lt/xrW46eeLhfnafhXqxnDV+HtfpLf8AGK2fTzxcL87T8K9XHxm6Ojh9mdPScfkB/VfxLQ+uOFUsxCqBJJIAA85NEPpJ/wACfRb/AIlrAX8MtxCjgMrAgg7Garhn/D2Tm+RDw7pBhASTjbawDAFwgExo23jCdKy2H6SOOIJmx3YW4LTXhcgXLHIkxowlhMTrXBxToVet3wmFLXEZC4XTMkQDOkESdOffWbxDXld0ckMhysDGhG4rmytuTs6cdKOgb8X0jwNxMr8SVl8nr25GRsutci47hh/55NefXv7NBf3W/lHu2H8qQxVyJzkZZ5DT7KyTkti6T3C5xrplZTKtnHL1SAGUOa8rBioYSIuADLKn4s91ScC6U4c2VOIx2W88i6evIZ40VtF0BWNBQ14nwfF2bIv3EZUuFYc5dcw7O3eBVcuJu6EOdt4H0bUgDEeJcL5Y1IGw90Pr/wCO9e2x3C9Py1dd/wAobTzeLQZ92XfLP0L/ACpxxC75Z18w/lT5peRVHwF88W4aJIxaaf57MJ84y61X8d6fWOsK2ka4qMB1tsoUcRpB0Pm17qGQx96RFwzOggak6d1WN/ori86G/ba2pcIblyAqz5WXb00pNvca02NavhBsz/w97/w7tpmlxHp2r2sq2LqsGtks2QiFaWG+5GlUh6Ag7YrDftN/KqnpD0a9zC38Lau9YWEW2Jy5YImdpn7KloqzcWOnFoAzYvebxPapx05safk989+qa/8AlQzGGFR+5v8A2aKYWFVen1ka+578chKe1THp5aEfAYjTUzk9qhULXmplw86HzfviigsJGJ6fWSwIs3R5ux/OpMX4QLDW3tmzdBa2y6hCBmEd9US+D4jT3VhdOYcn/SqzpD0WOHt5xesXBIEW2JbXnBGwppCtm7sdJ8HeWyeu6gZiGQsqMQqAZnyjQEjT0VY2eI4DWccn123/AI0GFLhAQTlDQDp40Zvpg17933PLP0D+VUpSWiYqQaGxfD404gm/+N/9a7cPx/BIoCcSRYBAm6DoTquq7TyoHLibu2fcydBv37Ujfu75/sH8qTlJ7iVINz9IcGTD4+xcSPFZxA56lRrrEA7RpXDb47h7rut7iCZbeUWXzgSjAls5I1cEAeiKE2Fe+9xbaFmZzAUBZY7jlptXriFjEWXKXVe2x7RVgNQ2k7eb7KE6G1YaMNxvCIuVeJWsoJOVntsJPMSulS4jpXZKa8UtjLro1s7awABJ2oFjEXB8b7F/lXpsRcjxvsH8qNe4gs2OlS31Y4jGWFJtAqoaMrO0tI2LLkAnuc14w+PtXCRbuW3IGoVgT6YoZYfAYx7PWqtzq82lyBkBDZQZjYExRA6O9FlwoLMesvsAHfSF3JW3HKeZ1NdfCuWy2ObiEu+5ecOX4a1+kT+MVrenni4X52n4V6stw9fhrX6RP4xWp6eeLhfnafhXqOK3QcPszt6Q2i2BIXeLZ0GbZlO1D8cQQ3DbBGknNoJEDUg6rrIjzVr/AAg417PCne3ca246iHTxhN22NPTMeugG9+bjF9GzsWEwx+MXJBgzXKs7x7G0oqW5uuL3UN4qbL3nSyHVQbgXIW7RGTZo1k6aRWTTgNu9jb9tUutn+GthGVMqaSGDyZ1HnrUdCuG279l85eFY/wB4QSYEEmJGhiAY7wTVB0XwVy1jwyk5Lj3bJYtsASBmaDl1XQ+ahycv5GkUkqJveH/l3RrEG4k+kwkV5xPQZUtsz27wVQSWL2yABufFk/RRGw2HeNAG0MnrQQDzO2kd1MbJJEnb/NE76yMtRzMqgd9IBafClVsPaARLqXCbh6xFHbUh+yDHNZ5V4w3Q4Mi3FsYoowDKc9nY7cqvPCJ0ZQWrC2i+d7gXV+ycwJiNAD6Ks+itx/cVo3i1sopXUgCE2zKBoSNfPT1QtzKWOhVtpzLftiJzEoRPdoumnOoLHRC3cM27eJZCSFbsANlMEr2dp51Ycd6c4Qq9n4W4pPjWyBB38Y7691WPRfpjhri27KM1twotgXfNqTm2J7hU8zHSRRYrolbsr1lyziVVSsktbyyWAAMCdSeVW9zErbMDDZWS6naZmKhG2djdgDUgAGtVcstdBUi51brBzMkkHnBHPfaqjE9D0biVnKzZLa9c6MzOLhDAAMD6aNxlZielN62VDDDlxcKuEFohxuMhWQpA1JJ9Qrh49jTeuIt1LFxkvhbaZlFt1vDL21sEksNDM6QdKt+KdDkvcTbqwltbdu27JqM4NyCojxZFcvTvgWbGWzhUVLiIboC9gkq6xHcRM+qnQrJz0IuDfCYAfrb0afvp7/Ry3ZXNfw+EVT4pR7rfTJH2TV/j+KW7Fpb15lWCGLSxBMaqqk7zWG4/4TLN5cnubOgYlS7FT6QBSAubXQ244VvceDSRmCtduyAds0Tr5qWM6IXLdm5cbCYXLbUuera69zs7FUYQdY30G9dPR/wi4fEsLbA2XaAFJ0YAQEQjma0dzBq7EORlI1t57k+gw3n1FPUNDFcQ6UXkS43wI7COhy2G3jMrKk5j3bH91cHSHG9dYAvC2qvbFxcrWlZX3GfISSIjskLWj6WdErd+7h7doJabK7ZoInIo7JI5+eqrwqcNsrgrRtoqlWVZWSYykQTu23OhILB9wrCC66WznOc6JbiWMSCM+laROhJAlrGK089rn3V44hhUw3uHFWUHiK7jNmWTpvGk6+g+it9iuKLh1z3mKoRuTmBU7ZYHaPoobBIw13oiqrLJil7li2SZ0ERoZry3Qp50sYod8m3O2oA767MV06wr3rTst8m0wIKwFMGRINbHhPHrOLBNq4Sd2UaPmY6CDy89K2FIwnvUW1DsmJtksqKXKQS2kfBgsTz0pe9sXtkxT3FJUop1ULOpa6NSdNOU0RcRwVb5trcLhVuK5XOvaKzBkDQiqBMHcw/FWW2bjWbqZSz3JKsJaM521+nWgDKHoc+3ubF5v+61H7qdehN+D+TYkDkc1s+nTnRJXC3NcusDWboMd8QKV7Mo3bXYi6pI00MRRbHSMBZwiJYNoW7xHWG310ucjQCDlUZJn4vfW5wz5ratBEqDDeNtBzeeqXpL0XVcBeZWuG6bjXf7SA5ZgSSBAJitDZRcq5PFyiI7oHfXZw1o5OIJMAvw1v8ASJ/GK0vTzxcJ87T8K9WP/pe3bv2UnM5vWgVB1UG4ozN5pNbDp54uE+dp+FepcRJNqhYFSZzeEkkcIcrOYGwRG8i7biJ5189ZlzEwNJE84I7zyk6mj74V7kcEuHbXD/j2u6vn84cLq5BPjBRrrI3HMAb+euGa1s2YT/BliAcLdgExcjWJjIJjv15VJ0Mmb4A0l5EAjW7dgMfTUng9tEYJjsWdjryEDntVX0YZIuNcudWiu0MXKDW9cEMR6NJrSPxNFualLGLtKOrW20gMwkqEI+KuYdsGZzVLg8BdQsbmR2ZJLqnxzqVCtuoE61VJjsPrOMUwAR+U/Zqa6MMbTmExSu2+VcQzMY5gA0hnL08uBvco1/t0/cayXhO4uydXhlJAKB7mmQnkFYCtT4QDHuY6aXl9Gxoe+EdMuOILZitu2c2bNykAE0xFPh8JkTOV7U6T8Ubyo9HfVs3EGYTuG0zGMxjQSBHqrlGKBaJJJAY6c2PirG5+ykb6KG0IGsjchhpEbKCDqda5nbMrCf0QxXXWVzDM9thbZ2QlniCDPxdIq+YfnAaa9Q0ftCsn4Lrma0+ViFS8BGbRgbYIGU6mK119vy4efDvHn7S1vHY2WxyWLv5xv6f3Fv8AENcnFpHErPjSbNzxYJ0ZNp0rqwdv843tdeoT1/CVw9IVnH2ATlBtXBmkj4ycxtVgZLinD7vFeJvazZLGGgO4GxO8DY3CdB3QTWrw3QPAooX3Mjx8a4WZj6TNQdBbAVcYBM+7HmTJhVAEnnvPrrT1040lGzmyN8xgulPgztPba5g1Nu6ozdUCcjxrCTqj6SORir/oDxVsTgrbtmLKTaYgCCUPjMdySKv7Y1HpH76zfQrDKDfI7OTG4gBQSB40iQNOdZ5UuxeJtl1xW5lxWFnSRcXv3Ssv4VtMEojXrE9Gpj/WtTjx+U4Yee59OQmsz4VD+Qrt49s+eAeVYm/YhwHA0wtyxYkPCPLMmYGRPi6jc71VYziSNjFF0v1dtpKpplGq5rZOo7UfRWn4zbPurD6iCrHUwCAqGCeUjT10NeKYoLfvdbmy9YwUAiQCxJUNuFA5czWU7ZMtjv4zhkN7q4RlEEtm8YZSblzNpBkx6azuGxrYTEi5ZYkKZU7Zl5o3q0+2u/H381svBAGVEWPH1nfuP2Gq/ikEIYUAj4pmT8YtOsz6tKnHZKeoeeGXxcCOqgBgrQFiMwmMx8Y661yPJxN4ATCrunZ1B7JbkZG9S9H0i1bYHRrVuLZbNkEDlyrn4kg90XS10WgFt9o3DbHxhqZA+mtixD3SiDqraw4zEDXq28nzjnNSYTBOoI7DeKc4WSW16wFdtNADXCt6wAc2MU90YkR++o8LirNy8bS4gO6gGEusdDrMr4x7/tpDtlrxVPyRww+gd+81T9GuMWblpUD9pSVKknl3d23Or7i6zhbm2g/dFCLGQrkABQZJgmBPfzJNWsn43ZhkjzIs/dTDils6j8qs8wVlryDskeY/bRn6eeLhfnafhXqBPAsWr46xmBP5RZAB11F1ACCIHro79PPFwnztPwr1SpW2wgqRweFS3m4LdGUsPgCQN4F62TXzni9DABOViJM6CNFn6for6T8JOLS1we611c6RZUqOea4ij7SDXz7xe5bbCC6h7TOFKR4mX4w7pHfSa1NFGwm+C6P6L00i5c3M89xWO4i5/o3Fid7qyJEGMS/Lc1rfBk2XhcEEfCXY/arJ45fzTiTyN9eW3w77Gr7DMClsE7fZRN8G1hVa0ciB2Fzq3XLnlf7QOfi6d/Khk/P01uvBVcVsai5QCLNxmIli50jOp2I7xSaGtzZ9PnJOG3jrlP2b1hfCXB4gxAI+DtaECdRzjf1VuPCEyk4Yd90a9+m1YnwmWSvErgMeJajs5SAU0BE6GgRRYrHZXKkwBIjLBTQR4vp07q8C5AzRKa+NynYzEt3RXFiT9m/fHn/9515RAGQFgAwmZ23gHuM71HKRQYfBSM2GvtBE4leQA/slmf8AatPfn3euv/L3NdNO0tZLwSOFw10CGnErqQedsbfv1rYMB/SKbR1F3XXylqjRaIreHlhxG72iZspvGnwmwjlUHSRT/SOGhmBC3DpH/T36V34cg8RuH/IUbf5lcPHgDxLDaDxLm4kbry50xnN0HBy4xiV1xlzUmCW0BleX0+oVoi8NBEaT9uuno1mh/wBF+MW7ePxdu6wRGxDODAyq6mMwkQDEVtOlON6vDi6mYHIYvg22zZlAzEjcHuFVGdaGcopncLyjVmygFdSDGp015VTdCBK4oqZU46/roJGmpnX0VYvxJrNnrWRCmW0SXzDMYmMoETMwR66qugeJW5bxNyFGfGXmAAneNjyonKxxSWxccRtBcThYnxnG87oeZrPeFOyP6PJ1BDpE/wDcPsq+4goOIwuv9438Bqm8Kg/NrR32/wCIVJTO3H2ZxWG3M238WPITv0oW4kK9y+WTtreugEzoM+gJ2IEd25opY4D3Vgth8G/In4iUJOKY0C5eRRFwX7oLA9q4puNAAOgYGd9wRWclaJex7weMLsQ6x4pA1JaWygAHcaGIqPF8KzXbSqkdbcySAQSM0GRJAI81WqWGRcJIstcuW3C5mKwM6mGB+ONfp0rWcHwbPD3rVtRZDLZKvnysWOeY2aDzqUqY1E1/DlBtoNYAA5RpppzFZbp6fgsV3dVbYzBE54BII19Vajh4HVptsPixz7+dZbwi2pt4qBIGHQ7bEXRrPIVqMGPE+ra25QLI0Jga7apHnn0VbeC0RjpGhFpoggRMTqdBVE6XOqZ2PZuabaOUMkDz/vrWeCqwVvXLgEmAg0nlJgTSiqROwTMY/wCT3Z2ifPOm1CrpN0fu2boVx2nCvIPxWk69+lFPGqTh7sg6g/uFDPjvG3uXPhZuZU6sZRJAWQFI8oTvzokJ1RS9HLrDGYbcTi7KzMiRdTNl8x+yvobp54uE+dp+Fer546PqoxeEiY90WADyMX01gbV9D9PPFwnztPwr1OLsSOHwp22PBLuXLI6g9rbS7bJn1CvmdngEiI3Hd6p9dfTfhNwBvcGuW1zS3UeLvpdtk7+ihDwDowcKXZ8JbxLMsIL7LlRt8wUHU1RaTewQeh/RY2eH2kF1Gzg3ByI6ztRvqRWB6TKljA4jD9Ylx1vKWiQR8M5y9x7584okWuHXwiFja0C7XECzAkCRoB3dwoOdIcDeF7GLlLLcuhsydtSQxIylRDbn0Ux0zL3W7v8A8rd+CfDH+kspGVjh30PZjYknzc489ZvhXRy5duFTmtDKTna22XTkZ5+it/0F6JtbxeZXFwC2xiCCdh47HXXWKTaBRZpOnPCGdLd0uqJbuKSx210Gx01jWhr4R8QHx7NyNqyZmdMm9Efwk8Nf+i7/AGGmUO407Y103oW9JTduX7N3ISWsYdoClpyrEHKP+nakgKUYw3MisAYGVWEA5dwGjxgOVRXEykCRqJIjbvBrXce45exRm1w9sOXXLda2jsbg07AzCESQDA131qtwnC31D4C8wYQIDrGhiPMDrHOq0JoIHgdtZsM4SS/XBj2oUDq15fG0rbtwy77sW5l7AsupM82IjlWb8HVm4bN649prOa8It5QsRaVdpkDT6a1C4dwWMMAY1gwfRrU0WcqcKuDHFsoh7IUa81fMZ000NcfHeE3Fxli+0C2uZCc8GXIywSPNVo6XQV7DmJ1Kt/OqDp5iLlvBNcKtCXrLmQYGW4NdaVCMVwzo8b+NxrG1cuJ11xA1smVcnQmNCBrVnxCwzW7dpXYrhlfPbIyhddonUyN4nVqqMP036hsRaGGN8NiblzKWcWytyCJVPjbQe414w/SXF5ibeDcyCMoRsgBaSFDLMRoDNVSQqs0PR7pVcvqmFXAjF5GAzuzMgC+fxVyzsTNaLolhgHxiW1AUY26AqkKo7KzA5j0Vm+JdMsY9pbVrh1/DWhErbIEqAZHigAkxqe6rToIl82bl64jq9zEOxXIZACqPt829XJRq0RDmT1Rpcbwy511p4EI5Jg7KVjXTvNVfhC4BexGAe3aTM4ykKDqcpBhdNas8Ql2D4+3kn+desM10kjI+gO4bfKdN+dZmurODFcKui5h7pEJZQh4YCcyKu52AO/qoF8dw7DGXgQQTeuRmBBMuSD6xEHz0ZhduPgutW22toPpBMKZaNYkQaHXTjiGIxl42xhGBstkFy2rsWCDKvaiDO+nqoS8iaZw8F4j1eLt4gierabjKYkk5RJ82wFEvD8YF67eyW3VUGTO0hXOaTAAie/nG9CfD8Jxi22QYe/lbdSmk8n7yw5UROh2MxVzDDD3bYsJYy5C+dWuZ9Gnv89JxW4Js1/BbRYQGXTaSdp7v9RXB0u4UyrdvHKyG31bLvoW3KkwwEzHrrtwnC7qlYAbc+OnOeXd6a4umGHvrgcQQgJCAwGBJAYSABqT6KRcVrqDDpLfsw9pTeDLkITq0FuVQDNI1AI109daLoHheqsWyQDnzOQZ56CY8wrO4bhl2/dRGt3bCP2WdlAUKdSTmM7CB3UQsPgApQLdtBVUAAvkIAWBz3o23NM0Y3/H/AINE2Hz2mUPbEyBrtyoO9NOFXcNiLi9l1CpcBE5YuTsZ1aQR6qK+Cs9kp1tkmWbS4u2+tZjpNeupig1ps3YUrdQK9tRBUq5Omv8ArTpMw5G+xneBdAbyXcJdy516zC3SUJPjXgZUxGUKJPdRn6eeLhfnafhXqHmG4xxB8VaLYi4qm9ZBS2yqgXrFBXKORH76IfTvxcL87T8K9VEuLjuR+EK0W4S4E69T4okx1iSI9FBxcMwaTcvA77RHo7OlHrix/JPVb/etZoHz1lODk7ToalJKk6B1wXAo+KtC4111ZwCjs2QjuK7RU/FhbXFXkVUthHChUAQAZddBpOu9b5beswPoFV78FAk2m6vMS0ZFZZO8FtftrKWOXK42Fyfcx1p7UdxGoIJ0prWLIAl2QltXtQQ3ptsYX/8AmrvG8OxCAkgOO9VUj1iJFVLYhtf3QNPVE1z80sb1HDLOGl2QXOMF1g3btsHdSmbTWSWM5f8ASol4iywExWh1zMrSANGJygeoVLdOdSrbd4AU+qNarW4SAeyx22O386f57NFxEW9Uda8duzHup+WuVjIU7xO2tMOLvrkvsc2aZziQe+CfpEVVXOH3F8XXyjOo9XpqI3DPMczOmvLzU/yPszSOWErrRl3b6QXV+O7aDXrG27tv31PhukjoAM9075gbhMg8vTrMnaqAnURr3HlJ1IHfXtRPZnUnU7acz9OlWpvydsORq/Bp7HSu6coFy7MalrkbbASdTyrpbj9y5bJzXGUtGW4wIaDIkbcv3VkCw2Gnfr3bEf7VKl4jc6nmJBAHOP8ASrWTXUt/j5uWr9Gi/pJ2aSLqqs5iAF0juUS4mPQK9JinObtXTOjL1naUb9gaZT3DnWeONeQCzZZ0OfQ9xP2/RU54q0y2U6GTuXgzJMTMgVrHKjZKPZFrczLcKrdvHWdLstmHaClSYM7nu510pxe+dVu5TuDJnTcQDodYnb6azz8YIT+zWPGIEkzzOonzequmzxhNzud8pOs7ZiR2fSNqfNF9w/FB6lxf6QX2aA7kERkF0S55qZ8XvmQK47/Fr4UeNtBHWkEHbQ/G09Pop8PfzqWXJKkAloSTyIJ13MH0TzrzhcWI1brCDOUFVDE+NuJOn7pqqXkXJBKq3Oe895NGOkfFLtlE8o0O+201Lcxt4hfhnZSNPgyikacp0kDeeVTJfuBcuRoYz40Ep5cDRtNDB5VDYDasGzIFPaEvqpMg98SOz6qhx/uzJ442tRK9xRma88AgdkLBLHlM6aT56e7jGZWdr9zL8YqRqDy1Xsz9Nerl+4plgoVWyraE53G7cxA1G21RXVIWGCqEbsoJZpfbsroQNiTqNaOVeQ5I+ND2GEaNcSCFAa8RI3GsTtr9lS3cVfKyoAyxJLO/ZncQOYFRooKyLhCjUTB85a2CZ1PPaAdKbF4i2DLksCACwQnNmOswYgGDA7tKtJJFqMYrYbEqXzPcTMcwgMdgYgMJhJ76TYHeETTWCA0gc52AHnNc9jG3M+tsG24LAhYZwOzmURCjTnXkYterC5wqsdocm4DumbL2YBMxvpWfJF6syePHJNs6Hsgja0SDEA5Z5EzHfp56838MEypIBacq53XbcGRHq514Ctkt9otlRm6sAAaCOzPjCOZ5VBhrxMFGUFjLhzAafFUA7d6xvQow/uLkxr/0l4VjPyuwCrD4a0PHb/FWNO6KLvTzxcL87T8K9QfwFhnxVhxmaL9kPocqEXlGUMYLac9qMHTzxcJ87T8K9VQVWcvGqKceXwWfGD+Seq3+9azAcVrsVgjdw4QHLITWJ2g7eqqteijf4g/ZPtVocSZUq1ew/wBNWw6Ln/EX9k+1XodGm/xB+z/vSHZUEVx4vhtu54ygnytm/aFaM9G2/wAQfs/70/vcP+IP2f8Aek4p6NBoDvG9GWGttww8ltG9R5ms/ibVxG1U6aw2/wDvRiPRk/4g/Z/3qDFdC1uCHZSP+0z9MzXLk4ZPYlxTBNYYXIgEHTRjH0103sJElkXvymWn0Daty/gw7XZvDL5LWyY9eYV4fwYOf+ZH7B9uslimuxNMHV3hltiCItsARCjkdSQDoPTVfewFxZ0zADRgdfWO/wD3oqHwXMR/xC+b4M+3Tf1Wv8pX6o+3U/iy+C4ylHYEIt5QCwOffM0gQTv/ANPoqS7a7UA7aa+cSRHLXai1/VY0EHEKZ5dWY+jPXHe8CytM3wCYkqjCYMie3yqliyd0aRzSTTBirnUwAIhuf/omlGkzoe8DvJ0Pm2FEg+BVwezixEzDWidhAAOfb015seBN1UD3Up0gnqiJ1JOguaa/ZWqxyrY64cVFRUXf7B67Nn0GYmdSYI0gach5+dK24OpPMSNy0nQT8XnpRC/qVuaTik2P9ywknmfhOXIcq9L4FnEj3UkQAPgTIEayes1mj8UvBUuIh/pb9g6F7NsFy+LsZ21PnNTW8R2AATlJ2I5qNDPKO7at/wD1NXTvirXqsER6IuaGn/qXaWJxKdrQjqm1H/V8JqfPS/HMlcRb1ehgTdIZjnzBgFgkmNZOg0I7xXr3XmMqMrPIaD2cncq7Akjca1vrfgacb4lIiCBaImPF+PpHmrza8C7gGcWCeUWyBvOoz61UY5EjWPE40nevgxKY5ILENEZQxh3DEGJHMEnU91V9sXFV1zZ2O0gwrN2YQggzE0Rn8DNwkH3Um5/uToDyHwn76f8AqbuRAxa+nqTp6PhKtqfgJ58UkmnX+TEYa0ozB4ORoQqAYIEFRmMtryiN4rraxu6nsKczZpUW3jtKgEysSf31qR4GLnypPNFk6HvHwlTL4I74UIMYoUTA6pjvv/ec9Z75rVaLVGqz4Ix319mTuXkUAZiCVEOuYShOYAsP7wcq41xAdv75m8eSvbtjYXNdAfOBWzt+BZlbML9smQRNpyBGugF3cHUHlU1vwTXwSTi7bb+NYYxO5Hwmno2PdRq3tRD4jG+6X+TGYUuewLeaSXbMOzC7zGjmOS1zM632AIiJyCNC3Muo1ygbd1EHE+CR3CziEVgZLLaYEmB4vwnYmJIGkmmt+Ci9L5sWrBtFPVMrWxrswua06a0F1GPa/wDZmO4HYbr8Obpt3pu2yjANmX4RZXQgBRAM8+6il088XC/O0/CvVR4HwWPau2nGITLaZCE6ttMpBaPhOeu86nzVedPD2cJ87T8K9VuuxycVOEmuRkPF/dK3It4pkQCAvVWW+1kmuTrMZ8tf6mx7FKlSOQXWYz5a/wBTY9ilnxny1/qbHsUqVAC6zGfLX+psexS6zGfLX+psexSpUALrMZ8tf6mx7FLrMZ8tf6mx7FKlQAusxny1/qbHsUs+M+Wv9TY9ilSoYC6zGfLX+psexSz4z5a/1Nj2KVKkAs+M+Wv9TY9ilnxny1/qbHsUqVAC6zGfLX+psexS6zGfLX+psexSpUwFnxny1/qbHsUusxny1/qbHsUqVMBdZjPlr/U2PYpdZjPlr/U2PYpUqQhZ8Z8tf6mx7FLPjPlr/U2PYpUqYCz4z5a/1Nj2KWfGfLX+psexSpUhsXWYz5a/1Nj2KWfGfLX+psexSpUxoWfGfLX+psexS6zGfLX+psexTUqQD9ZjPlr/AFNj2KWfGfLX+psexSpUALrMZ8tf6mx7FMOHXr9y0L+Ja4qXBcC9XaXtAFQZRQdmP001K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0" name="Picture 2" descr="http://1.bp.blogspot.com/_y_cVATKBHZU/S-O71a9Z3rI/AAAAAAAAExA/A6627Pm6W4A/s1600/hg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143372" cy="3168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blog.sepamadrid2012.es/wp-content/uploads/2012/04/Cibeles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00438"/>
            <a:ext cx="4357718" cy="295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E8DD-967B-4117-B4B9-8FE7C3AD26D0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228</TotalTime>
  <Words>42</Words>
  <Application>Microsoft Office PowerPoint</Application>
  <PresentationFormat>Presentación en pantalla (4:3)</PresentationFormat>
  <Paragraphs>31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PABLO Y LUCIA</dc:creator>
  <cp:lastModifiedBy>PABLO Y LUCIA</cp:lastModifiedBy>
  <cp:revision>28</cp:revision>
  <dcterms:created xsi:type="dcterms:W3CDTF">2014-04-26T10:19:29Z</dcterms:created>
  <dcterms:modified xsi:type="dcterms:W3CDTF">2014-04-29T18:06:35Z</dcterms:modified>
</cp:coreProperties>
</file>